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6" r:id="rId2"/>
  </p:sldMasterIdLst>
  <p:notesMasterIdLst>
    <p:notesMasterId r:id="rId15"/>
  </p:notesMasterIdLst>
  <p:handoutMasterIdLst>
    <p:handoutMasterId r:id="rId16"/>
  </p:handoutMasterIdLst>
  <p:sldIdLst>
    <p:sldId id="274" r:id="rId3"/>
    <p:sldId id="335" r:id="rId4"/>
    <p:sldId id="363" r:id="rId5"/>
    <p:sldId id="334" r:id="rId6"/>
    <p:sldId id="375" r:id="rId7"/>
    <p:sldId id="359" r:id="rId8"/>
    <p:sldId id="376" r:id="rId9"/>
    <p:sldId id="377" r:id="rId10"/>
    <p:sldId id="378" r:id="rId11"/>
    <p:sldId id="379" r:id="rId12"/>
    <p:sldId id="380" r:id="rId13"/>
    <p:sldId id="382" r:id="rId14"/>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436D010-B059-4B18-AD3F-1AB10DCE46AA}">
          <p14:sldIdLst>
            <p14:sldId id="274"/>
            <p14:sldId id="335"/>
            <p14:sldId id="363"/>
            <p14:sldId id="334"/>
            <p14:sldId id="375"/>
            <p14:sldId id="359"/>
            <p14:sldId id="376"/>
            <p14:sldId id="377"/>
            <p14:sldId id="378"/>
            <p14:sldId id="379"/>
            <p14:sldId id="380"/>
            <p14:sldId id="382"/>
          </p14:sldIdLst>
        </p14:section>
      </p14:sectionLst>
    </p:ext>
    <p:ext uri="{EFAFB233-063F-42B5-8137-9DF3F51BA10A}">
      <p15:sldGuideLst xmlns:p15="http://schemas.microsoft.com/office/powerpoint/2012/main">
        <p15:guide id="1" orient="horz" pos="4123">
          <p15:clr>
            <a:srgbClr val="A4A3A4"/>
          </p15:clr>
        </p15:guide>
        <p15:guide id="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ón González, Jaime" initials="LGJ" lastIdx="1" clrIdx="0">
    <p:extLst>
      <p:ext uri="{19B8F6BF-5375-455C-9EA6-DF929625EA0E}">
        <p15:presenceInfo xmlns:p15="http://schemas.microsoft.com/office/powerpoint/2012/main" userId="S-1-5-21-2445940274-3546290456-3766068514-683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1429"/>
    <a:srgbClr val="CCFF33"/>
    <a:srgbClr val="1F2021"/>
    <a:srgbClr val="003865"/>
    <a:srgbClr val="721020"/>
    <a:srgbClr val="98A4AE"/>
    <a:srgbClr val="7685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32" autoAdjust="0"/>
    <p:restoredTop sz="85645" autoAdjust="0"/>
  </p:normalViewPr>
  <p:slideViewPr>
    <p:cSldViewPr snapToGrid="0" showGuides="1">
      <p:cViewPr varScale="1">
        <p:scale>
          <a:sx n="140" d="100"/>
          <a:sy n="140" d="100"/>
        </p:scale>
        <p:origin x="1224" y="184"/>
      </p:cViewPr>
      <p:guideLst>
        <p:guide orient="horz" pos="4123"/>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22"/>
    </p:cViewPr>
  </p:sorterViewPr>
  <p:notesViewPr>
    <p:cSldViewPr snapToGrid="0" showGuides="1">
      <p:cViewPr varScale="1">
        <p:scale>
          <a:sx n="84" d="100"/>
          <a:sy n="84" d="100"/>
        </p:scale>
        <p:origin x="-3768"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39004BC-B0E3-4208-A222-418A4F529526}" type="datetimeFigureOut">
              <a:rPr lang="de-DE" smtClean="0"/>
              <a:pPr/>
              <a:t>08.11.22</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EE8CCCE-5D86-4F2C-A810-6EA86A7CE748}" type="slidenum">
              <a:rPr lang="de-DE" smtClean="0"/>
              <a:pPr/>
              <a:t>‹Nr.›</a:t>
            </a:fld>
            <a:endParaRPr lang="de-DE"/>
          </a:p>
        </p:txBody>
      </p:sp>
    </p:spTree>
    <p:extLst>
      <p:ext uri="{BB962C8B-B14F-4D97-AF65-F5344CB8AC3E}">
        <p14:creationId xmlns:p14="http://schemas.microsoft.com/office/powerpoint/2010/main" val="1234293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E1D818D-C606-4ACC-B471-870C5A9C4C11}" type="datetimeFigureOut">
              <a:rPr lang="de-DE" smtClean="0"/>
              <a:pPr/>
              <a:t>08.11.22</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0A32A09-A8F9-4844-A50B-996B9FD8E092}" type="slidenum">
              <a:rPr lang="de-DE" smtClean="0"/>
              <a:pPr/>
              <a:t>‹Nr.›</a:t>
            </a:fld>
            <a:endParaRPr lang="de-DE"/>
          </a:p>
        </p:txBody>
      </p:sp>
    </p:spTree>
    <p:extLst>
      <p:ext uri="{BB962C8B-B14F-4D97-AF65-F5344CB8AC3E}">
        <p14:creationId xmlns:p14="http://schemas.microsoft.com/office/powerpoint/2010/main" val="327007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Willkommen zur Vorstellung </a:t>
            </a:r>
            <a:endParaRPr lang="de-DE" b="0" dirty="0"/>
          </a:p>
          <a:p>
            <a:pPr marL="171450" indent="-171450">
              <a:buFontTx/>
              <a:buChar char="-"/>
            </a:pPr>
            <a:r>
              <a:rPr lang="de-DE" b="0" dirty="0"/>
              <a:t>Ich</a:t>
            </a:r>
            <a:r>
              <a:rPr lang="de-DE" b="0" baseline="0" dirty="0"/>
              <a:t> bin Julia Herrmann, </a:t>
            </a:r>
          </a:p>
          <a:p>
            <a:pPr marL="171450" indent="-171450">
              <a:buFontTx/>
              <a:buChar char="-"/>
            </a:pPr>
            <a:r>
              <a:rPr lang="de-DE" b="0" baseline="0" dirty="0"/>
              <a:t>Ebenfalls vom Lehrstuhl hier sind: </a:t>
            </a:r>
          </a:p>
          <a:p>
            <a:pPr marL="171450" indent="-171450">
              <a:buFontTx/>
              <a:buChar char="-"/>
            </a:pPr>
            <a:r>
              <a:rPr lang="de-DE" b="0" baseline="0" dirty="0"/>
              <a:t>Partnerunis vorstellen</a:t>
            </a:r>
          </a:p>
          <a:p>
            <a:pPr marL="171450" indent="-171450">
              <a:buFontTx/>
              <a:buChar char="-"/>
            </a:pPr>
            <a:r>
              <a:rPr lang="de-DE" b="0" baseline="0" dirty="0"/>
              <a:t>Anschließen berichtet das Sprachenzentrum und das BAYLAT noch über Möglichkeiten , nicht nur </a:t>
            </a:r>
            <a:r>
              <a:rPr lang="de-DE" b="0" baseline="0" dirty="0" err="1"/>
              <a:t>studium</a:t>
            </a:r>
            <a:r>
              <a:rPr lang="de-DE" b="0" baseline="0" dirty="0"/>
              <a:t>, sondern auch Praktika</a:t>
            </a:r>
          </a:p>
          <a:p>
            <a:pPr marL="171450" indent="-171450">
              <a:buFontTx/>
              <a:buChar char="-"/>
            </a:pPr>
            <a:r>
              <a:rPr lang="de-DE" b="0" baseline="0" dirty="0"/>
              <a:t>Falls Sie Fragen haben: gerne möglich, würde ich an den Schluss stellen, außer etwas akut unverständlich, sonst auch gerne in den Chat während der Präsentation schreiben, dann kann ich im nachhinein darauf eingehen.</a:t>
            </a:r>
            <a:endParaRPr lang="de-DE" dirty="0"/>
          </a:p>
        </p:txBody>
      </p:sp>
      <p:sp>
        <p:nvSpPr>
          <p:cNvPr id="4" name="Foliennummernplatzhalter 3"/>
          <p:cNvSpPr>
            <a:spLocks noGrp="1"/>
          </p:cNvSpPr>
          <p:nvPr>
            <p:ph type="sldNum" sz="quarter" idx="10"/>
          </p:nvPr>
        </p:nvSpPr>
        <p:spPr/>
        <p:txBody>
          <a:bodyPr/>
          <a:lstStyle/>
          <a:p>
            <a:fld id="{20A32A09-A8F9-4844-A50B-996B9FD8E092}" type="slidenum">
              <a:rPr lang="de-DE" smtClean="0"/>
              <a:pPr/>
              <a:t>1</a:t>
            </a:fld>
            <a:endParaRPr lang="de-DE"/>
          </a:p>
        </p:txBody>
      </p:sp>
    </p:spTree>
    <p:extLst>
      <p:ext uri="{BB962C8B-B14F-4D97-AF65-F5344CB8AC3E}">
        <p14:creationId xmlns:p14="http://schemas.microsoft.com/office/powerpoint/2010/main" val="567764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0A32A09-A8F9-4844-A50B-996B9FD8E092}" type="slidenum">
              <a:rPr lang="de-DE" smtClean="0"/>
              <a:pPr/>
              <a:t>10</a:t>
            </a:fld>
            <a:endParaRPr lang="de-DE"/>
          </a:p>
        </p:txBody>
      </p:sp>
    </p:spTree>
    <p:extLst>
      <p:ext uri="{BB962C8B-B14F-4D97-AF65-F5344CB8AC3E}">
        <p14:creationId xmlns:p14="http://schemas.microsoft.com/office/powerpoint/2010/main" val="3581705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0A32A09-A8F9-4844-A50B-996B9FD8E092}" type="slidenum">
              <a:rPr lang="de-DE" smtClean="0"/>
              <a:pPr/>
              <a:t>11</a:t>
            </a:fld>
            <a:endParaRPr lang="de-DE"/>
          </a:p>
        </p:txBody>
      </p:sp>
    </p:spTree>
    <p:extLst>
      <p:ext uri="{BB962C8B-B14F-4D97-AF65-F5344CB8AC3E}">
        <p14:creationId xmlns:p14="http://schemas.microsoft.com/office/powerpoint/2010/main" val="467036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0A32A09-A8F9-4844-A50B-996B9FD8E092}" type="slidenum">
              <a:rPr lang="de-DE" smtClean="0"/>
              <a:pPr/>
              <a:t>12</a:t>
            </a:fld>
            <a:endParaRPr lang="de-DE"/>
          </a:p>
        </p:txBody>
      </p:sp>
    </p:spTree>
    <p:extLst>
      <p:ext uri="{BB962C8B-B14F-4D97-AF65-F5344CB8AC3E}">
        <p14:creationId xmlns:p14="http://schemas.microsoft.com/office/powerpoint/2010/main" val="558840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Überblick</a:t>
            </a:r>
          </a:p>
          <a:p>
            <a:pPr marL="171450" indent="-171450">
              <a:buFontTx/>
              <a:buChar char="-"/>
            </a:pPr>
            <a:r>
              <a:rPr lang="de-DE" dirty="0"/>
              <a:t>Relativ viele, breites Netz</a:t>
            </a:r>
          </a:p>
        </p:txBody>
      </p:sp>
      <p:sp>
        <p:nvSpPr>
          <p:cNvPr id="4" name="Foliennummernplatzhalter 3"/>
          <p:cNvSpPr>
            <a:spLocks noGrp="1"/>
          </p:cNvSpPr>
          <p:nvPr>
            <p:ph type="sldNum" sz="quarter" idx="10"/>
          </p:nvPr>
        </p:nvSpPr>
        <p:spPr/>
        <p:txBody>
          <a:bodyPr/>
          <a:lstStyle/>
          <a:p>
            <a:fld id="{20A32A09-A8F9-4844-A50B-996B9FD8E092}" type="slidenum">
              <a:rPr lang="de-DE" smtClean="0"/>
              <a:pPr/>
              <a:t>2</a:t>
            </a:fld>
            <a:endParaRPr lang="de-DE"/>
          </a:p>
        </p:txBody>
      </p:sp>
    </p:spTree>
    <p:extLst>
      <p:ext uri="{BB962C8B-B14F-4D97-AF65-F5344CB8AC3E}">
        <p14:creationId xmlns:p14="http://schemas.microsoft.com/office/powerpoint/2010/main" val="245094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setzten sich diese zusammen</a:t>
            </a:r>
          </a:p>
          <a:p>
            <a:r>
              <a:rPr lang="de-DE" dirty="0"/>
              <a:t>-Lissabon</a:t>
            </a:r>
            <a:r>
              <a:rPr lang="de-DE" baseline="0" dirty="0"/>
              <a:t> (Häufige Frage): Gute Grundkenntnisse Portugiesisch früher, nun auch Englisch</a:t>
            </a:r>
          </a:p>
          <a:p>
            <a:endParaRPr lang="de-DE" baseline="0" dirty="0"/>
          </a:p>
          <a:p>
            <a:pPr marL="171450" indent="-171450">
              <a:buFontTx/>
              <a:buChar char="-"/>
            </a:pPr>
            <a:r>
              <a:rPr lang="de-DE" baseline="0" dirty="0"/>
              <a:t>Bei allen spanischsprachigen gilt aber ebenfalls: Vorlesungen in Muttersprache kann man ab B2 / C1 gut verfolgen, auch mit B1 aber mit Aufwand verbunden. </a:t>
            </a:r>
          </a:p>
          <a:p>
            <a:pPr marL="171450" indent="-171450">
              <a:buFontTx/>
              <a:buChar char="-"/>
            </a:pPr>
            <a:r>
              <a:rPr lang="de-DE" baseline="0" dirty="0"/>
              <a:t>D.h. gerne mit niedrigerem Niveau hingehen, Sprache lernen, kompensieren mit: Mehr </a:t>
            </a:r>
            <a:r>
              <a:rPr lang="de-DE" baseline="0" dirty="0" err="1"/>
              <a:t>Auwand</a:t>
            </a:r>
            <a:r>
              <a:rPr lang="de-DE" baseline="0" dirty="0"/>
              <a:t>, weniger Kursen pro Semester, Kursen auf Englisch</a:t>
            </a:r>
          </a:p>
          <a:p>
            <a:r>
              <a:rPr lang="de-DE" baseline="0" dirty="0"/>
              <a:t>- Spanien, fast 40, über Land verteilt</a:t>
            </a:r>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 Spanien, fast 40, über Land verteilt</a:t>
            </a:r>
            <a:endParaRPr lang="de-DE" dirty="0"/>
          </a:p>
          <a:p>
            <a:endParaRPr lang="de-DE" dirty="0"/>
          </a:p>
        </p:txBody>
      </p:sp>
      <p:sp>
        <p:nvSpPr>
          <p:cNvPr id="4" name="Foliennummernplatzhalter 3"/>
          <p:cNvSpPr>
            <a:spLocks noGrp="1"/>
          </p:cNvSpPr>
          <p:nvPr>
            <p:ph type="sldNum" sz="quarter" idx="10"/>
          </p:nvPr>
        </p:nvSpPr>
        <p:spPr/>
        <p:txBody>
          <a:bodyPr/>
          <a:lstStyle/>
          <a:p>
            <a:fld id="{20A32A09-A8F9-4844-A50B-996B9FD8E092}" type="slidenum">
              <a:rPr lang="de-DE" smtClean="0"/>
              <a:pPr/>
              <a:t>3</a:t>
            </a:fld>
            <a:endParaRPr lang="de-DE"/>
          </a:p>
        </p:txBody>
      </p:sp>
    </p:spTree>
    <p:extLst>
      <p:ext uri="{BB962C8B-B14F-4D97-AF65-F5344CB8AC3E}">
        <p14:creationId xmlns:p14="http://schemas.microsoft.com/office/powerpoint/2010/main" val="600281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0A32A09-A8F9-4844-A50B-996B9FD8E092}" type="slidenum">
              <a:rPr lang="de-DE" smtClean="0"/>
              <a:pPr/>
              <a:t>4</a:t>
            </a:fld>
            <a:endParaRPr lang="de-DE"/>
          </a:p>
        </p:txBody>
      </p:sp>
    </p:spTree>
    <p:extLst>
      <p:ext uri="{BB962C8B-B14F-4D97-AF65-F5344CB8AC3E}">
        <p14:creationId xmlns:p14="http://schemas.microsoft.com/office/powerpoint/2010/main" val="4204164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0A32A09-A8F9-4844-A50B-996B9FD8E092}" type="slidenum">
              <a:rPr lang="de-DE" smtClean="0"/>
              <a:pPr/>
              <a:t>5</a:t>
            </a:fld>
            <a:endParaRPr lang="de-DE"/>
          </a:p>
        </p:txBody>
      </p:sp>
    </p:spTree>
    <p:extLst>
      <p:ext uri="{BB962C8B-B14F-4D97-AF65-F5344CB8AC3E}">
        <p14:creationId xmlns:p14="http://schemas.microsoft.com/office/powerpoint/2010/main" val="3328270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b="1" u="sng" dirty="0">
                <a:solidFill>
                  <a:srgbClr val="FF0000"/>
                </a:solidFill>
              </a:rPr>
              <a:t>Was Passiert: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b="1" u="sng" dirty="0">
                <a:solidFill>
                  <a:srgbClr val="FF0000"/>
                </a:solidFill>
              </a:rPr>
              <a:t>Wichtig:</a:t>
            </a:r>
            <a:r>
              <a:rPr lang="de-DE" sz="1200" dirty="0"/>
              <a:t> </a:t>
            </a:r>
            <a:r>
              <a:rPr lang="de-DE" sz="1200" b="1" dirty="0"/>
              <a:t>Die </a:t>
            </a:r>
            <a:r>
              <a:rPr lang="de-DE" sz="1200" b="1" u="sng" dirty="0"/>
              <a:t>Nominierung</a:t>
            </a:r>
            <a:r>
              <a:rPr lang="de-DE" sz="1200" b="1" dirty="0"/>
              <a:t> von Seiten des Lehrstuhls an der Partneruniversität stellt noch </a:t>
            </a:r>
            <a:r>
              <a:rPr lang="de-DE" sz="1200" b="1" u="sng" dirty="0"/>
              <a:t>keine verbindliche Zusage </a:t>
            </a:r>
            <a:r>
              <a:rPr lang="de-DE" sz="1200" b="1" dirty="0"/>
              <a:t>dar. Diese erhalten Sie erst nach einer formellen Bewerbung an der Zieluniversität.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b="1" dirty="0"/>
              <a:t>jede Universität hat einen eigenen Bewerbungstermin </a:t>
            </a:r>
            <a:r>
              <a:rPr lang="de-DE" sz="1200" dirty="0"/>
              <a:t>und fordert unterschiedliche Unterlagen. Der Lehrstuhl oder die Gastuniversität selber wird diesbezüglich zu gegebener Zeit auf Sie zukommen. Werden alle Unterlagen fristgerecht eingereicht, nimmt die Gastuniversitäten die nominierten Studierenden in der Regel an.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b="1" dirty="0"/>
              <a:t>Verantwortlichkeiten:</a:t>
            </a:r>
            <a:r>
              <a:rPr lang="de-DE" sz="1200" b="1" baseline="0" dirty="0"/>
              <a:t> Die sind nämlich neu!</a:t>
            </a:r>
            <a:endParaRPr lang="de-DE" sz="1200" b="1" dirty="0"/>
          </a:p>
          <a:p>
            <a:endParaRPr lang="de-DE" dirty="0"/>
          </a:p>
        </p:txBody>
      </p:sp>
      <p:sp>
        <p:nvSpPr>
          <p:cNvPr id="4" name="Foliennummernplatzhalter 3"/>
          <p:cNvSpPr>
            <a:spLocks noGrp="1"/>
          </p:cNvSpPr>
          <p:nvPr>
            <p:ph type="sldNum" sz="quarter" idx="10"/>
          </p:nvPr>
        </p:nvSpPr>
        <p:spPr/>
        <p:txBody>
          <a:bodyPr/>
          <a:lstStyle/>
          <a:p>
            <a:fld id="{20A32A09-A8F9-4844-A50B-996B9FD8E092}" type="slidenum">
              <a:rPr lang="de-DE" smtClean="0"/>
              <a:pPr/>
              <a:t>6</a:t>
            </a:fld>
            <a:endParaRPr lang="de-DE"/>
          </a:p>
        </p:txBody>
      </p:sp>
    </p:spTree>
    <p:extLst>
      <p:ext uri="{BB962C8B-B14F-4D97-AF65-F5344CB8AC3E}">
        <p14:creationId xmlns:p14="http://schemas.microsoft.com/office/powerpoint/2010/main" val="778300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0A32A09-A8F9-4844-A50B-996B9FD8E092}" type="slidenum">
              <a:rPr lang="de-DE" smtClean="0"/>
              <a:pPr/>
              <a:t>7</a:t>
            </a:fld>
            <a:endParaRPr lang="de-DE"/>
          </a:p>
        </p:txBody>
      </p:sp>
    </p:spTree>
    <p:extLst>
      <p:ext uri="{BB962C8B-B14F-4D97-AF65-F5344CB8AC3E}">
        <p14:creationId xmlns:p14="http://schemas.microsoft.com/office/powerpoint/2010/main" val="54171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0A32A09-A8F9-4844-A50B-996B9FD8E092}" type="slidenum">
              <a:rPr lang="de-DE" smtClean="0"/>
              <a:pPr/>
              <a:t>8</a:t>
            </a:fld>
            <a:endParaRPr lang="de-DE"/>
          </a:p>
        </p:txBody>
      </p:sp>
    </p:spTree>
    <p:extLst>
      <p:ext uri="{BB962C8B-B14F-4D97-AF65-F5344CB8AC3E}">
        <p14:creationId xmlns:p14="http://schemas.microsoft.com/office/powerpoint/2010/main" val="631442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0A32A09-A8F9-4844-A50B-996B9FD8E092}" type="slidenum">
              <a:rPr lang="de-DE" smtClean="0"/>
              <a:pPr/>
              <a:t>9</a:t>
            </a:fld>
            <a:endParaRPr lang="de-DE"/>
          </a:p>
        </p:txBody>
      </p:sp>
    </p:spTree>
    <p:extLst>
      <p:ext uri="{BB962C8B-B14F-4D97-AF65-F5344CB8AC3E}">
        <p14:creationId xmlns:p14="http://schemas.microsoft.com/office/powerpoint/2010/main" val="3963258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master mit Siegel">
    <p:spTree>
      <p:nvGrpSpPr>
        <p:cNvPr id="1" name=""/>
        <p:cNvGrpSpPr/>
        <p:nvPr/>
      </p:nvGrpSpPr>
      <p:grpSpPr>
        <a:xfrm>
          <a:off x="0" y="0"/>
          <a:ext cx="0" cy="0"/>
          <a:chOff x="0" y="0"/>
          <a:chExt cx="0" cy="0"/>
        </a:xfrm>
      </p:grpSpPr>
      <p:sp>
        <p:nvSpPr>
          <p:cNvPr id="8" name="Rechteck 7"/>
          <p:cNvSpPr/>
          <p:nvPr userDrawn="1"/>
        </p:nvSpPr>
        <p:spPr>
          <a:xfrm>
            <a:off x="307180" y="1324800"/>
            <a:ext cx="8836819" cy="1287985"/>
          </a:xfrm>
          <a:prstGeom prst="rect">
            <a:avLst/>
          </a:prstGeom>
          <a:solidFill>
            <a:srgbClr val="8D1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96000" y="1397002"/>
            <a:ext cx="8568000" cy="581001"/>
          </a:xfrm>
          <a:prstGeom prst="rect">
            <a:avLst/>
          </a:prstGeom>
        </p:spPr>
        <p:txBody>
          <a:bodyPr lIns="0" tIns="0" rIns="0" bIns="0">
            <a:normAutofit/>
          </a:bodyPr>
          <a:lstStyle>
            <a:lvl1pPr>
              <a:defRPr sz="2800"/>
            </a:lvl1pPr>
          </a:lstStyle>
          <a:p>
            <a:r>
              <a:rPr lang="de-DE" dirty="0"/>
              <a:t>Titelmasterformat durch Klicken bearbeiten</a:t>
            </a:r>
          </a:p>
        </p:txBody>
      </p:sp>
      <p:sp>
        <p:nvSpPr>
          <p:cNvPr id="3" name="Untertitel 2"/>
          <p:cNvSpPr>
            <a:spLocks noGrp="1"/>
          </p:cNvSpPr>
          <p:nvPr>
            <p:ph type="subTitle" idx="1"/>
          </p:nvPr>
        </p:nvSpPr>
        <p:spPr>
          <a:xfrm>
            <a:off x="396000" y="1986531"/>
            <a:ext cx="8568000" cy="591912"/>
          </a:xfrm>
          <a:prstGeom prst="rect">
            <a:avLst/>
          </a:prstGeom>
        </p:spPr>
        <p:txBody>
          <a:bodyPr lIns="0" tIns="0" rIns="0" bIns="0">
            <a:normAutofit/>
          </a:bodyPr>
          <a:lstStyle>
            <a:lvl1pPr marL="0" indent="0" algn="l">
              <a:lnSpc>
                <a:spcPts val="32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1" name="Rechteck 10"/>
          <p:cNvSpPr/>
          <p:nvPr userDrawn="1"/>
        </p:nvSpPr>
        <p:spPr>
          <a:xfrm>
            <a:off x="307181" y="2648801"/>
            <a:ext cx="8836819" cy="3896462"/>
          </a:xfrm>
          <a:prstGeom prst="rect">
            <a:avLst/>
          </a:prstGeom>
          <a:solidFill>
            <a:srgbClr val="8D1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descr="FAU-Siegel"/>
          <p:cNvPicPr>
            <a:picLocks noChangeAspect="1"/>
          </p:cNvPicPr>
          <p:nvPr userDrawn="1"/>
        </p:nvPicPr>
        <p:blipFill>
          <a:blip r:embed="rId2" cstate="print"/>
          <a:stretch>
            <a:fillRect/>
          </a:stretch>
        </p:blipFill>
        <p:spPr>
          <a:xfrm>
            <a:off x="6792201" y="4154488"/>
            <a:ext cx="2350845" cy="23907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sseite mit eigenem Logo">
    <p:spTree>
      <p:nvGrpSpPr>
        <p:cNvPr id="1" name=""/>
        <p:cNvGrpSpPr/>
        <p:nvPr/>
      </p:nvGrpSpPr>
      <p:grpSpPr>
        <a:xfrm>
          <a:off x="0" y="0"/>
          <a:ext cx="0" cy="0"/>
          <a:chOff x="0" y="0"/>
          <a:chExt cx="0" cy="0"/>
        </a:xfrm>
      </p:grpSpPr>
      <p:sp>
        <p:nvSpPr>
          <p:cNvPr id="7" name="Inhaltsplatzhalter 6"/>
          <p:cNvSpPr>
            <a:spLocks noGrp="1"/>
          </p:cNvSpPr>
          <p:nvPr>
            <p:ph sz="quarter" idx="13"/>
          </p:nvPr>
        </p:nvSpPr>
        <p:spPr>
          <a:xfrm>
            <a:off x="561599" y="849600"/>
            <a:ext cx="8341200" cy="5572800"/>
          </a:xfrm>
          <a:prstGeom prst="rect">
            <a:avLst/>
          </a:prstGeom>
        </p:spPr>
        <p:txBody>
          <a:bodyPr lIns="0" tIns="0" rIns="0" bIns="0">
            <a:noAutofit/>
          </a:bodyPr>
          <a:lstStyle>
            <a:lvl1pPr marL="540000" indent="-540000">
              <a:defRPr/>
            </a:lvl1pPr>
            <a:lvl2pPr marL="1080000" indent="-540000">
              <a:buFontTx/>
              <a:buNone/>
              <a:defRPr/>
            </a:lvl2pPr>
            <a:lvl3pPr marL="1620000" indent="-540000">
              <a:buFontTx/>
              <a:buNone/>
              <a:defRPr/>
            </a:lvl3pPr>
            <a:lvl4pPr>
              <a:buFontTx/>
              <a:buNone/>
              <a:defRPr/>
            </a:lvl4pPr>
            <a:lvl5pPr>
              <a:buNone/>
              <a:defRPr/>
            </a:lvl5pPr>
          </a:lstStyle>
          <a:p>
            <a:pPr lvl="0"/>
            <a:r>
              <a:rPr lang="de-DE" dirty="0"/>
              <a:t>Textmasterformate durch Klicken bearbeiten</a:t>
            </a:r>
          </a:p>
          <a:p>
            <a:pPr lvl="1"/>
            <a:r>
              <a:rPr lang="de-DE" dirty="0"/>
              <a:t>Zweite Ebene</a:t>
            </a:r>
          </a:p>
          <a:p>
            <a:pPr lvl="2"/>
            <a:r>
              <a:rPr lang="de-DE" dirty="0"/>
              <a:t>Dritte Ebene</a:t>
            </a:r>
          </a:p>
          <a:p>
            <a:pPr lvl="4"/>
            <a:endParaRPr lang="de-DE" dirty="0"/>
          </a:p>
        </p:txBody>
      </p:sp>
      <p:sp>
        <p:nvSpPr>
          <p:cNvPr id="14" name="Datumsplatzhalter 13"/>
          <p:cNvSpPr>
            <a:spLocks noGrp="1"/>
          </p:cNvSpPr>
          <p:nvPr>
            <p:ph type="dt" sz="half" idx="14"/>
          </p:nvPr>
        </p:nvSpPr>
        <p:spPr/>
        <p:txBody>
          <a:bodyPr/>
          <a:lstStyle/>
          <a:p>
            <a:fld id="{88778210-76EF-4B2B-9E14-F25548020005}" type="datetime1">
              <a:rPr lang="de-DE" smtClean="0"/>
              <a:pPr/>
              <a:t>08.11.22</a:t>
            </a:fld>
            <a:endParaRPr lang="de-DE" dirty="0"/>
          </a:p>
        </p:txBody>
      </p:sp>
      <p:sp>
        <p:nvSpPr>
          <p:cNvPr id="15" name="Foliennummernplatzhalter 14"/>
          <p:cNvSpPr>
            <a:spLocks noGrp="1"/>
          </p:cNvSpPr>
          <p:nvPr>
            <p:ph type="sldNum" sz="quarter" idx="15"/>
          </p:nvPr>
        </p:nvSpPr>
        <p:spPr/>
        <p:txBody>
          <a:bodyPr/>
          <a:lstStyle/>
          <a:p>
            <a:fld id="{0759437E-DD65-47AE-A718-65B9481C0A9E}" type="slidenum">
              <a:rPr lang="de-DE" smtClean="0"/>
              <a:pPr/>
              <a:t>‹Nr.›</a:t>
            </a:fld>
            <a:endParaRPr lang="de-DE" dirty="0"/>
          </a:p>
        </p:txBody>
      </p:sp>
      <p:sp>
        <p:nvSpPr>
          <p:cNvPr id="16" name="Fußzeilenplatzhalter 15"/>
          <p:cNvSpPr>
            <a:spLocks noGrp="1"/>
          </p:cNvSpPr>
          <p:nvPr>
            <p:ph type="ftr" sz="quarter" idx="16"/>
          </p:nvPr>
        </p:nvSpPr>
        <p:spPr/>
        <p:txBody>
          <a:bodyPr/>
          <a:lstStyle/>
          <a:p>
            <a:r>
              <a:rPr lang="de-DE"/>
              <a:t>Übung Soziologie I</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master mit eigenem Logo">
    <p:spTree>
      <p:nvGrpSpPr>
        <p:cNvPr id="1" name=""/>
        <p:cNvGrpSpPr/>
        <p:nvPr/>
      </p:nvGrpSpPr>
      <p:grpSpPr>
        <a:xfrm>
          <a:off x="0" y="0"/>
          <a:ext cx="0" cy="0"/>
          <a:chOff x="0" y="0"/>
          <a:chExt cx="0" cy="0"/>
        </a:xfrm>
      </p:grpSpPr>
      <p:sp>
        <p:nvSpPr>
          <p:cNvPr id="8" name="Rechteck 7"/>
          <p:cNvSpPr/>
          <p:nvPr userDrawn="1"/>
        </p:nvSpPr>
        <p:spPr>
          <a:xfrm>
            <a:off x="307180" y="1326628"/>
            <a:ext cx="8836819" cy="1287985"/>
          </a:xfrm>
          <a:prstGeom prst="rect">
            <a:avLst/>
          </a:prstGeom>
          <a:solidFill>
            <a:srgbClr val="8D1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96000" y="1397002"/>
            <a:ext cx="8568000" cy="581001"/>
          </a:xfrm>
          <a:prstGeom prst="rect">
            <a:avLst/>
          </a:prstGeom>
        </p:spPr>
        <p:txBody>
          <a:bodyPr lIns="0" tIns="0" rIns="0" bIns="0">
            <a:normAutofit/>
          </a:bodyPr>
          <a:lstStyle>
            <a:lvl1pPr>
              <a:defRPr sz="2800"/>
            </a:lvl1pPr>
          </a:lstStyle>
          <a:p>
            <a:r>
              <a:rPr lang="de-DE" dirty="0"/>
              <a:t>Titelmasterformat durch Klicken bearbeiten</a:t>
            </a:r>
          </a:p>
        </p:txBody>
      </p:sp>
      <p:sp>
        <p:nvSpPr>
          <p:cNvPr id="3" name="Untertitel 2"/>
          <p:cNvSpPr>
            <a:spLocks noGrp="1"/>
          </p:cNvSpPr>
          <p:nvPr>
            <p:ph type="subTitle" idx="1"/>
          </p:nvPr>
        </p:nvSpPr>
        <p:spPr>
          <a:xfrm>
            <a:off x="396000" y="1986531"/>
            <a:ext cx="8568000" cy="600150"/>
          </a:xfrm>
          <a:prstGeom prst="rect">
            <a:avLst/>
          </a:prstGeom>
        </p:spPr>
        <p:txBody>
          <a:bodyPr lIns="0" tIns="0" rIns="0" bIns="0">
            <a:normAutofit/>
          </a:bodyPr>
          <a:lstStyle>
            <a:lvl1pPr marL="0" indent="0" algn="l">
              <a:lnSpc>
                <a:spcPts val="32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1" name="Rechteck 10"/>
          <p:cNvSpPr/>
          <p:nvPr userDrawn="1"/>
        </p:nvSpPr>
        <p:spPr>
          <a:xfrm>
            <a:off x="307181" y="2648801"/>
            <a:ext cx="8836819" cy="3896462"/>
          </a:xfrm>
          <a:prstGeom prst="rect">
            <a:avLst/>
          </a:prstGeom>
          <a:solidFill>
            <a:srgbClr val="8D1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10"/>
          <p:cNvSpPr txBox="1">
            <a:spLocks/>
          </p:cNvSpPr>
          <p:nvPr userDrawn="1"/>
        </p:nvSpPr>
        <p:spPr>
          <a:xfrm>
            <a:off x="7270893" y="5682815"/>
            <a:ext cx="1426482" cy="473075"/>
          </a:xfrm>
          <a:prstGeom prst="rect">
            <a:avLst/>
          </a:prstGeom>
          <a:solidFill>
            <a:srgbClr val="721020"/>
          </a:solidFill>
        </p:spPr>
        <p:txBody>
          <a:bodyPr/>
          <a:lstStyle>
            <a:lvl1pPr>
              <a:defRPr sz="1200"/>
            </a:lvl1pPr>
            <a:lvl2pPr marL="0" algn="ctr">
              <a:spcBef>
                <a:spcPts val="0"/>
              </a:spcBef>
              <a:buNone/>
              <a:defRPr baseline="0"/>
            </a:lvl2pPr>
          </a:lstStyle>
          <a:p>
            <a:pPr marL="0" marR="0" lvl="1" indent="-28575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de-DE" sz="2000" b="0" i="0" u="none" strike="noStrike" kern="1200" cap="none" spc="0" normalizeH="0" baseline="0" noProof="0" dirty="0">
                <a:ln>
                  <a:noFill/>
                </a:ln>
                <a:solidFill>
                  <a:schemeClr val="bg1"/>
                </a:solidFill>
                <a:effectLst/>
                <a:uLnTx/>
                <a:uFillTx/>
                <a:latin typeface="+mn-lt"/>
                <a:ea typeface="+mn-ea"/>
                <a:cs typeface="+mn-cs"/>
              </a:rPr>
              <a:t>Logo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master mit Bild(ern)">
    <p:spTree>
      <p:nvGrpSpPr>
        <p:cNvPr id="1" name=""/>
        <p:cNvGrpSpPr/>
        <p:nvPr/>
      </p:nvGrpSpPr>
      <p:grpSpPr>
        <a:xfrm>
          <a:off x="0" y="0"/>
          <a:ext cx="0" cy="0"/>
          <a:chOff x="0" y="0"/>
          <a:chExt cx="0" cy="0"/>
        </a:xfrm>
      </p:grpSpPr>
      <p:sp>
        <p:nvSpPr>
          <p:cNvPr id="6" name="Rechteck 5"/>
          <p:cNvSpPr/>
          <p:nvPr userDrawn="1"/>
        </p:nvSpPr>
        <p:spPr>
          <a:xfrm>
            <a:off x="307180" y="1326628"/>
            <a:ext cx="8836819" cy="1287985"/>
          </a:xfrm>
          <a:prstGeom prst="rect">
            <a:avLst/>
          </a:prstGeom>
          <a:solidFill>
            <a:srgbClr val="8D1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81600" y="1397001"/>
            <a:ext cx="8568000" cy="528000"/>
          </a:xfrm>
          <a:prstGeom prst="rect">
            <a:avLst/>
          </a:prstGeom>
        </p:spPr>
        <p:txBody>
          <a:bodyPr lIns="0" tIns="0" rIns="0" bIns="0">
            <a:normAutofit/>
          </a:bodyPr>
          <a:lstStyle>
            <a:lvl1pPr>
              <a:defRPr sz="2800"/>
            </a:lvl1pPr>
          </a:lstStyle>
          <a:p>
            <a:r>
              <a:rPr lang="de-DE" dirty="0"/>
              <a:t>Titelmasterformat durch Klicken bearbeiten</a:t>
            </a:r>
          </a:p>
        </p:txBody>
      </p:sp>
      <p:sp>
        <p:nvSpPr>
          <p:cNvPr id="3" name="Untertitel 2"/>
          <p:cNvSpPr>
            <a:spLocks noGrp="1"/>
          </p:cNvSpPr>
          <p:nvPr>
            <p:ph type="subTitle" idx="1"/>
          </p:nvPr>
        </p:nvSpPr>
        <p:spPr>
          <a:xfrm>
            <a:off x="395999" y="1986531"/>
            <a:ext cx="8568000" cy="591912"/>
          </a:xfrm>
          <a:prstGeom prst="rect">
            <a:avLst/>
          </a:prstGeom>
        </p:spPr>
        <p:txBody>
          <a:bodyPr lIns="0" tIns="0" rIns="0" bIns="0">
            <a:normAutofit/>
          </a:bodyPr>
          <a:lstStyle>
            <a:lvl1pPr marL="0" indent="0" algn="l">
              <a:lnSpc>
                <a:spcPts val="32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0" name="Bildplatzhalter 9"/>
          <p:cNvSpPr>
            <a:spLocks noGrp="1"/>
          </p:cNvSpPr>
          <p:nvPr>
            <p:ph type="pic" sz="quarter" idx="10"/>
          </p:nvPr>
        </p:nvSpPr>
        <p:spPr>
          <a:xfrm>
            <a:off x="314325" y="2655094"/>
            <a:ext cx="8829675" cy="3890169"/>
          </a:xfrm>
          <a:prstGeom prst="rect">
            <a:avLst/>
          </a:prstGeom>
        </p:spPr>
        <p:txBody>
          <a:bodyPr/>
          <a:lstStyle/>
          <a:p>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master größerer Titelraum und Siegel">
    <p:spTree>
      <p:nvGrpSpPr>
        <p:cNvPr id="1" name=""/>
        <p:cNvGrpSpPr/>
        <p:nvPr/>
      </p:nvGrpSpPr>
      <p:grpSpPr>
        <a:xfrm>
          <a:off x="0" y="0"/>
          <a:ext cx="0" cy="0"/>
          <a:chOff x="0" y="0"/>
          <a:chExt cx="0" cy="0"/>
        </a:xfrm>
      </p:grpSpPr>
      <p:sp>
        <p:nvSpPr>
          <p:cNvPr id="9" name="Rechteck 8"/>
          <p:cNvSpPr/>
          <p:nvPr userDrawn="1"/>
        </p:nvSpPr>
        <p:spPr>
          <a:xfrm>
            <a:off x="304800" y="1326628"/>
            <a:ext cx="8839199" cy="2609578"/>
          </a:xfrm>
          <a:prstGeom prst="rect">
            <a:avLst/>
          </a:prstGeom>
          <a:solidFill>
            <a:srgbClr val="8D1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305999" y="3981450"/>
            <a:ext cx="8838000" cy="2563812"/>
          </a:xfrm>
          <a:prstGeom prst="rect">
            <a:avLst/>
          </a:prstGeom>
          <a:solidFill>
            <a:srgbClr val="8D1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96000" y="1397002"/>
            <a:ext cx="8568000" cy="1173203"/>
          </a:xfrm>
          <a:prstGeom prst="rect">
            <a:avLst/>
          </a:prstGeom>
        </p:spPr>
        <p:txBody>
          <a:bodyPr lIns="0" tIns="0" rIns="0" bIns="0">
            <a:normAutofit/>
          </a:bodyPr>
          <a:lstStyle>
            <a:lvl1pPr>
              <a:defRPr sz="2800"/>
            </a:lvl1pPr>
          </a:lstStyle>
          <a:p>
            <a:r>
              <a:rPr lang="de-DE" dirty="0"/>
              <a:t>Titelmasterformat durch Klicken bearbeiten</a:t>
            </a:r>
          </a:p>
        </p:txBody>
      </p:sp>
      <p:sp>
        <p:nvSpPr>
          <p:cNvPr id="3" name="Untertitel 2"/>
          <p:cNvSpPr>
            <a:spLocks noGrp="1"/>
          </p:cNvSpPr>
          <p:nvPr>
            <p:ph type="subTitle" idx="1"/>
          </p:nvPr>
        </p:nvSpPr>
        <p:spPr>
          <a:xfrm>
            <a:off x="396000" y="2670271"/>
            <a:ext cx="8568000" cy="1127371"/>
          </a:xfrm>
          <a:prstGeom prst="rect">
            <a:avLst/>
          </a:prstGeom>
        </p:spPr>
        <p:txBody>
          <a:bodyPr lIns="0" tIns="0" rIns="0" bIns="0">
            <a:normAutofit/>
          </a:bodyPr>
          <a:lstStyle>
            <a:lvl1pPr marL="0" indent="0" algn="l">
              <a:lnSpc>
                <a:spcPts val="32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pic>
        <p:nvPicPr>
          <p:cNvPr id="12" name="Grafik 11" descr="FAU-Siegel"/>
          <p:cNvPicPr>
            <a:picLocks noChangeAspect="1"/>
          </p:cNvPicPr>
          <p:nvPr userDrawn="1"/>
        </p:nvPicPr>
        <p:blipFill>
          <a:blip r:embed="rId2" cstate="print"/>
          <a:stretch>
            <a:fillRect/>
          </a:stretch>
        </p:blipFill>
        <p:spPr>
          <a:xfrm>
            <a:off x="7267735" y="4637903"/>
            <a:ext cx="1875504" cy="190736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master eigenes Logo">
    <p:spTree>
      <p:nvGrpSpPr>
        <p:cNvPr id="1" name=""/>
        <p:cNvGrpSpPr/>
        <p:nvPr/>
      </p:nvGrpSpPr>
      <p:grpSpPr>
        <a:xfrm>
          <a:off x="0" y="0"/>
          <a:ext cx="0" cy="0"/>
          <a:chOff x="0" y="0"/>
          <a:chExt cx="0" cy="0"/>
        </a:xfrm>
      </p:grpSpPr>
      <p:sp>
        <p:nvSpPr>
          <p:cNvPr id="9" name="Rechteck 8"/>
          <p:cNvSpPr/>
          <p:nvPr userDrawn="1"/>
        </p:nvSpPr>
        <p:spPr>
          <a:xfrm>
            <a:off x="304800" y="1326628"/>
            <a:ext cx="8839199" cy="2609578"/>
          </a:xfrm>
          <a:prstGeom prst="rect">
            <a:avLst/>
          </a:prstGeom>
          <a:solidFill>
            <a:srgbClr val="8D1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309563" y="3981450"/>
            <a:ext cx="8834437" cy="2563812"/>
          </a:xfrm>
          <a:prstGeom prst="rect">
            <a:avLst/>
          </a:prstGeom>
          <a:solidFill>
            <a:srgbClr val="8D1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96000" y="1397002"/>
            <a:ext cx="8568000" cy="1173203"/>
          </a:xfrm>
          <a:prstGeom prst="rect">
            <a:avLst/>
          </a:prstGeom>
        </p:spPr>
        <p:txBody>
          <a:bodyPr lIns="0" tIns="0" rIns="0" bIns="0">
            <a:normAutofit/>
          </a:bodyPr>
          <a:lstStyle>
            <a:lvl1pPr>
              <a:defRPr sz="2800"/>
            </a:lvl1pPr>
          </a:lstStyle>
          <a:p>
            <a:r>
              <a:rPr lang="de-DE" dirty="0"/>
              <a:t>Titelmasterformat durch Klicken bearbeiten</a:t>
            </a:r>
          </a:p>
        </p:txBody>
      </p:sp>
      <p:sp>
        <p:nvSpPr>
          <p:cNvPr id="3" name="Untertitel 2"/>
          <p:cNvSpPr>
            <a:spLocks noGrp="1"/>
          </p:cNvSpPr>
          <p:nvPr>
            <p:ph type="subTitle" idx="1"/>
          </p:nvPr>
        </p:nvSpPr>
        <p:spPr>
          <a:xfrm>
            <a:off x="396000" y="2670271"/>
            <a:ext cx="8568000" cy="1127371"/>
          </a:xfrm>
          <a:prstGeom prst="rect">
            <a:avLst/>
          </a:prstGeom>
        </p:spPr>
        <p:txBody>
          <a:bodyPr lIns="0" tIns="0" rIns="0" bIns="0">
            <a:normAutofit/>
          </a:bodyPr>
          <a:lstStyle>
            <a:lvl1pPr marL="0" indent="0" algn="l">
              <a:lnSpc>
                <a:spcPts val="32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8" name="Textplatzhalter 10"/>
          <p:cNvSpPr txBox="1">
            <a:spLocks/>
          </p:cNvSpPr>
          <p:nvPr userDrawn="1"/>
        </p:nvSpPr>
        <p:spPr>
          <a:xfrm>
            <a:off x="7270893" y="5682815"/>
            <a:ext cx="1426482" cy="473075"/>
          </a:xfrm>
          <a:prstGeom prst="rect">
            <a:avLst/>
          </a:prstGeom>
          <a:solidFill>
            <a:srgbClr val="721020"/>
          </a:solidFill>
        </p:spPr>
        <p:txBody>
          <a:bodyPr/>
          <a:lstStyle>
            <a:lvl1pPr>
              <a:defRPr sz="1200"/>
            </a:lvl1pPr>
            <a:lvl2pPr marL="0" algn="ctr">
              <a:spcBef>
                <a:spcPts val="0"/>
              </a:spcBef>
              <a:buNone/>
              <a:defRPr baseline="0"/>
            </a:lvl2pPr>
          </a:lstStyle>
          <a:p>
            <a:pPr marL="0" marR="0" lvl="1" indent="-28575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de-DE" sz="2000" b="0" i="0" u="none" strike="noStrike" kern="1200" cap="none" spc="0" normalizeH="0" baseline="0" noProof="0" dirty="0">
                <a:ln>
                  <a:noFill/>
                </a:ln>
                <a:solidFill>
                  <a:schemeClr val="bg1"/>
                </a:solidFill>
                <a:effectLst/>
                <a:uLnTx/>
                <a:uFillTx/>
                <a:latin typeface="+mn-lt"/>
                <a:ea typeface="+mn-ea"/>
                <a:cs typeface="+mn-cs"/>
              </a:rPr>
              <a:t>Logo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master größerer Titelraum und Bild(er)">
    <p:spTree>
      <p:nvGrpSpPr>
        <p:cNvPr id="1" name=""/>
        <p:cNvGrpSpPr/>
        <p:nvPr/>
      </p:nvGrpSpPr>
      <p:grpSpPr>
        <a:xfrm>
          <a:off x="0" y="0"/>
          <a:ext cx="0" cy="0"/>
          <a:chOff x="0" y="0"/>
          <a:chExt cx="0" cy="0"/>
        </a:xfrm>
      </p:grpSpPr>
      <p:sp>
        <p:nvSpPr>
          <p:cNvPr id="9" name="Rechteck 8"/>
          <p:cNvSpPr/>
          <p:nvPr userDrawn="1"/>
        </p:nvSpPr>
        <p:spPr>
          <a:xfrm>
            <a:off x="304800" y="1326628"/>
            <a:ext cx="8839199" cy="2609578"/>
          </a:xfrm>
          <a:prstGeom prst="rect">
            <a:avLst/>
          </a:prstGeom>
          <a:solidFill>
            <a:srgbClr val="8D1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96000" y="1397002"/>
            <a:ext cx="8568000" cy="1173203"/>
          </a:xfrm>
          <a:prstGeom prst="rect">
            <a:avLst/>
          </a:prstGeom>
        </p:spPr>
        <p:txBody>
          <a:bodyPr lIns="0" tIns="0" rIns="0" bIns="0">
            <a:normAutofit/>
          </a:bodyPr>
          <a:lstStyle>
            <a:lvl1pPr>
              <a:defRPr sz="2800"/>
            </a:lvl1pPr>
          </a:lstStyle>
          <a:p>
            <a:r>
              <a:rPr lang="de-DE" dirty="0"/>
              <a:t>Titelmasterformat durch Klicken bearbeiten</a:t>
            </a:r>
          </a:p>
        </p:txBody>
      </p:sp>
      <p:sp>
        <p:nvSpPr>
          <p:cNvPr id="3" name="Untertitel 2"/>
          <p:cNvSpPr>
            <a:spLocks noGrp="1"/>
          </p:cNvSpPr>
          <p:nvPr>
            <p:ph type="subTitle" idx="1"/>
          </p:nvPr>
        </p:nvSpPr>
        <p:spPr>
          <a:xfrm>
            <a:off x="396000" y="2670271"/>
            <a:ext cx="8568000" cy="1127371"/>
          </a:xfrm>
          <a:prstGeom prst="rect">
            <a:avLst/>
          </a:prstGeom>
        </p:spPr>
        <p:txBody>
          <a:bodyPr lIns="0" tIns="0" rIns="0" bIns="0">
            <a:normAutofit/>
          </a:bodyPr>
          <a:lstStyle>
            <a:lvl1pPr marL="0" indent="0" algn="l">
              <a:lnSpc>
                <a:spcPts val="32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1" name="Bildplatzhalter 10"/>
          <p:cNvSpPr>
            <a:spLocks noGrp="1"/>
          </p:cNvSpPr>
          <p:nvPr>
            <p:ph type="pic" sz="quarter" idx="10"/>
          </p:nvPr>
        </p:nvSpPr>
        <p:spPr>
          <a:xfrm>
            <a:off x="306000" y="3978275"/>
            <a:ext cx="8838000" cy="2566988"/>
          </a:xfrm>
          <a:prstGeom prst="rect">
            <a:avLst/>
          </a:prstGeom>
        </p:spPr>
        <p:txBody>
          <a:bodyPr/>
          <a:lstStyle/>
          <a:p>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master großer Titelraum">
    <p:spTree>
      <p:nvGrpSpPr>
        <p:cNvPr id="1" name=""/>
        <p:cNvGrpSpPr/>
        <p:nvPr/>
      </p:nvGrpSpPr>
      <p:grpSpPr>
        <a:xfrm>
          <a:off x="0" y="0"/>
          <a:ext cx="0" cy="0"/>
          <a:chOff x="0" y="0"/>
          <a:chExt cx="0" cy="0"/>
        </a:xfrm>
      </p:grpSpPr>
      <p:sp>
        <p:nvSpPr>
          <p:cNvPr id="9" name="Rechteck 8"/>
          <p:cNvSpPr/>
          <p:nvPr userDrawn="1"/>
        </p:nvSpPr>
        <p:spPr>
          <a:xfrm>
            <a:off x="304800" y="1326627"/>
            <a:ext cx="8839199" cy="5218635"/>
          </a:xfrm>
          <a:prstGeom prst="rect">
            <a:avLst/>
          </a:prstGeom>
          <a:solidFill>
            <a:srgbClr val="8D1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96000" y="1397002"/>
            <a:ext cx="8568000" cy="2334739"/>
          </a:xfrm>
          <a:prstGeom prst="rect">
            <a:avLst/>
          </a:prstGeom>
        </p:spPr>
        <p:txBody>
          <a:bodyPr lIns="0" tIns="0" rIns="0" bIns="0">
            <a:normAutofit/>
          </a:bodyPr>
          <a:lstStyle>
            <a:lvl1pPr>
              <a:defRPr sz="2800"/>
            </a:lvl1pPr>
          </a:lstStyle>
          <a:p>
            <a:r>
              <a:rPr lang="de-DE" dirty="0"/>
              <a:t>Titelmasterformat durch Klicken bearbeiten</a:t>
            </a:r>
          </a:p>
        </p:txBody>
      </p:sp>
      <p:sp>
        <p:nvSpPr>
          <p:cNvPr id="3" name="Untertitel 2"/>
          <p:cNvSpPr>
            <a:spLocks noGrp="1"/>
          </p:cNvSpPr>
          <p:nvPr>
            <p:ph type="subTitle" idx="1"/>
          </p:nvPr>
        </p:nvSpPr>
        <p:spPr>
          <a:xfrm>
            <a:off x="396000" y="3815330"/>
            <a:ext cx="8568000" cy="2593708"/>
          </a:xfrm>
          <a:prstGeom prst="rect">
            <a:avLst/>
          </a:prstGeom>
        </p:spPr>
        <p:txBody>
          <a:bodyPr lIns="0" tIns="0" rIns="0" bIns="0">
            <a:normAutofit/>
          </a:bodyPr>
          <a:lstStyle>
            <a:lvl1pPr marL="0" indent="0" algn="l">
              <a:lnSpc>
                <a:spcPts val="3200"/>
              </a:lnSpc>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nhaltsseite">
    <p:spTree>
      <p:nvGrpSpPr>
        <p:cNvPr id="1" name=""/>
        <p:cNvGrpSpPr/>
        <p:nvPr/>
      </p:nvGrpSpPr>
      <p:grpSpPr>
        <a:xfrm>
          <a:off x="0" y="0"/>
          <a:ext cx="0" cy="0"/>
          <a:chOff x="0" y="0"/>
          <a:chExt cx="0" cy="0"/>
        </a:xfrm>
      </p:grpSpPr>
      <p:sp>
        <p:nvSpPr>
          <p:cNvPr id="7" name="Inhaltsplatzhalter 6"/>
          <p:cNvSpPr>
            <a:spLocks noGrp="1"/>
          </p:cNvSpPr>
          <p:nvPr>
            <p:ph sz="quarter" idx="13"/>
          </p:nvPr>
        </p:nvSpPr>
        <p:spPr>
          <a:xfrm>
            <a:off x="560173" y="848497"/>
            <a:ext cx="8340387" cy="5571217"/>
          </a:xfrm>
          <a:prstGeom prst="rect">
            <a:avLst/>
          </a:prstGeom>
        </p:spPr>
        <p:txBody>
          <a:bodyPr lIns="0" tIns="0" rIns="0" bIns="0">
            <a:noAutofit/>
          </a:bodyPr>
          <a:lstStyle>
            <a:lvl1pPr marL="540000" indent="-540000">
              <a:defRPr/>
            </a:lvl1pPr>
            <a:lvl2pPr marL="1080000" indent="-540000">
              <a:buFontTx/>
              <a:buNone/>
              <a:defRPr/>
            </a:lvl2pPr>
            <a:lvl3pPr marL="1620000" indent="-540000">
              <a:buFontTx/>
              <a:buNone/>
              <a:defRPr/>
            </a:lvl3pPr>
            <a:lvl4pPr>
              <a:buFontTx/>
              <a:buNone/>
              <a:defRPr/>
            </a:lvl4pPr>
          </a:lstStyle>
          <a:p>
            <a:pPr lvl="0"/>
            <a:r>
              <a:rPr lang="de-DE" dirty="0"/>
              <a:t>Textmasterformate durch Klicken bearbeiten</a:t>
            </a:r>
          </a:p>
          <a:p>
            <a:pPr lvl="1"/>
            <a:r>
              <a:rPr lang="de-DE" dirty="0"/>
              <a:t>Zweite Ebene</a:t>
            </a:r>
          </a:p>
          <a:p>
            <a:pPr lvl="2"/>
            <a:r>
              <a:rPr lang="de-DE" dirty="0"/>
              <a:t>Dritte Ebene</a:t>
            </a:r>
          </a:p>
        </p:txBody>
      </p:sp>
      <p:sp>
        <p:nvSpPr>
          <p:cNvPr id="13" name="Datumsplatzhalter 12"/>
          <p:cNvSpPr>
            <a:spLocks noGrp="1"/>
          </p:cNvSpPr>
          <p:nvPr>
            <p:ph type="dt" sz="half" idx="14"/>
          </p:nvPr>
        </p:nvSpPr>
        <p:spPr>
          <a:xfrm>
            <a:off x="6809840" y="6627600"/>
            <a:ext cx="1080000" cy="192000"/>
          </a:xfrm>
          <a:prstGeom prst="rect">
            <a:avLst/>
          </a:prstGeom>
        </p:spPr>
        <p:txBody>
          <a:bodyPr/>
          <a:lstStyle/>
          <a:p>
            <a:fld id="{8D7B0EE5-F653-45F4-AA93-40A1D6B6A4F8}" type="datetime1">
              <a:rPr lang="de-DE" smtClean="0"/>
              <a:pPr/>
              <a:t>08.11.22</a:t>
            </a:fld>
            <a:endParaRPr lang="de-DE" dirty="0"/>
          </a:p>
        </p:txBody>
      </p:sp>
      <p:sp>
        <p:nvSpPr>
          <p:cNvPr id="14" name="Foliennummernplatzhalter 13"/>
          <p:cNvSpPr>
            <a:spLocks noGrp="1"/>
          </p:cNvSpPr>
          <p:nvPr>
            <p:ph type="sldNum" sz="quarter" idx="15"/>
          </p:nvPr>
        </p:nvSpPr>
        <p:spPr>
          <a:xfrm>
            <a:off x="8227255" y="6627600"/>
            <a:ext cx="720000" cy="192000"/>
          </a:xfrm>
          <a:prstGeom prst="rect">
            <a:avLst/>
          </a:prstGeom>
        </p:spPr>
        <p:txBody>
          <a:bodyPr/>
          <a:lstStyle/>
          <a:p>
            <a:fld id="{0759437E-DD65-47AE-A718-65B9481C0A9E}" type="slidenum">
              <a:rPr lang="de-DE" smtClean="0"/>
              <a:pPr/>
              <a:t>‹Nr.›</a:t>
            </a:fld>
            <a:endParaRPr lang="de-DE" dirty="0"/>
          </a:p>
        </p:txBody>
      </p:sp>
      <p:sp>
        <p:nvSpPr>
          <p:cNvPr id="15" name="Fußzeilenplatzhalter 14"/>
          <p:cNvSpPr>
            <a:spLocks noGrp="1"/>
          </p:cNvSpPr>
          <p:nvPr>
            <p:ph type="ftr" sz="quarter" idx="16"/>
          </p:nvPr>
        </p:nvSpPr>
        <p:spPr>
          <a:xfrm>
            <a:off x="296448" y="6628573"/>
            <a:ext cx="6120000" cy="192468"/>
          </a:xfrm>
          <a:prstGeom prst="rect">
            <a:avLst/>
          </a:prstGeom>
        </p:spPr>
        <p:txBody>
          <a:bodyPr/>
          <a:lstStyle/>
          <a:p>
            <a:r>
              <a:rPr lang="de-DE"/>
              <a:t>Übung Soziologie I</a:t>
            </a:r>
            <a:endParaRPr lang="de-DE" dirty="0"/>
          </a:p>
        </p:txBody>
      </p:sp>
    </p:spTree>
    <p:extLst>
      <p:ext uri="{BB962C8B-B14F-4D97-AF65-F5344CB8AC3E}">
        <p14:creationId xmlns:p14="http://schemas.microsoft.com/office/powerpoint/2010/main" val="115074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sseite">
    <p:spTree>
      <p:nvGrpSpPr>
        <p:cNvPr id="1" name=""/>
        <p:cNvGrpSpPr/>
        <p:nvPr/>
      </p:nvGrpSpPr>
      <p:grpSpPr>
        <a:xfrm>
          <a:off x="0" y="0"/>
          <a:ext cx="0" cy="0"/>
          <a:chOff x="0" y="0"/>
          <a:chExt cx="0" cy="0"/>
        </a:xfrm>
      </p:grpSpPr>
      <p:sp>
        <p:nvSpPr>
          <p:cNvPr id="7" name="Inhaltsplatzhalter 6"/>
          <p:cNvSpPr>
            <a:spLocks noGrp="1"/>
          </p:cNvSpPr>
          <p:nvPr>
            <p:ph sz="quarter" idx="13"/>
          </p:nvPr>
        </p:nvSpPr>
        <p:spPr>
          <a:xfrm>
            <a:off x="560173" y="848497"/>
            <a:ext cx="8340387" cy="5571217"/>
          </a:xfrm>
          <a:prstGeom prst="rect">
            <a:avLst/>
          </a:prstGeom>
        </p:spPr>
        <p:txBody>
          <a:bodyPr lIns="0" tIns="0" rIns="0" bIns="0">
            <a:noAutofit/>
          </a:bodyPr>
          <a:lstStyle>
            <a:lvl1pPr marL="540000" indent="-540000">
              <a:defRPr/>
            </a:lvl1pPr>
            <a:lvl2pPr marL="1080000" indent="-540000">
              <a:buFontTx/>
              <a:buNone/>
              <a:defRPr/>
            </a:lvl2pPr>
            <a:lvl3pPr marL="1620000" indent="-540000">
              <a:buFontTx/>
              <a:buNone/>
              <a:defRPr/>
            </a:lvl3pPr>
            <a:lvl4pPr>
              <a:buFontTx/>
              <a:buNone/>
              <a:defRPr/>
            </a:lvl4pPr>
          </a:lstStyle>
          <a:p>
            <a:pPr lvl="0"/>
            <a:r>
              <a:rPr lang="de-DE" dirty="0"/>
              <a:t>Textmasterformate durch Klicken bearbeiten</a:t>
            </a:r>
          </a:p>
          <a:p>
            <a:pPr lvl="1"/>
            <a:r>
              <a:rPr lang="de-DE" dirty="0"/>
              <a:t>Zweite Ebene</a:t>
            </a:r>
          </a:p>
          <a:p>
            <a:pPr lvl="2"/>
            <a:r>
              <a:rPr lang="de-DE" dirty="0"/>
              <a:t>Dritte Ebene</a:t>
            </a:r>
          </a:p>
        </p:txBody>
      </p:sp>
      <p:sp>
        <p:nvSpPr>
          <p:cNvPr id="13" name="Datumsplatzhalter 12"/>
          <p:cNvSpPr>
            <a:spLocks noGrp="1"/>
          </p:cNvSpPr>
          <p:nvPr>
            <p:ph type="dt" sz="half" idx="14"/>
          </p:nvPr>
        </p:nvSpPr>
        <p:spPr/>
        <p:txBody>
          <a:bodyPr/>
          <a:lstStyle/>
          <a:p>
            <a:fld id="{8D7B0EE5-F653-45F4-AA93-40A1D6B6A4F8}" type="datetime1">
              <a:rPr lang="de-DE" smtClean="0"/>
              <a:pPr/>
              <a:t>08.11.22</a:t>
            </a:fld>
            <a:endParaRPr lang="de-DE" dirty="0"/>
          </a:p>
        </p:txBody>
      </p:sp>
      <p:sp>
        <p:nvSpPr>
          <p:cNvPr id="14" name="Foliennummernplatzhalter 13"/>
          <p:cNvSpPr>
            <a:spLocks noGrp="1"/>
          </p:cNvSpPr>
          <p:nvPr>
            <p:ph type="sldNum" sz="quarter" idx="15"/>
          </p:nvPr>
        </p:nvSpPr>
        <p:spPr/>
        <p:txBody>
          <a:bodyPr/>
          <a:lstStyle/>
          <a:p>
            <a:fld id="{0759437E-DD65-47AE-A718-65B9481C0A9E}" type="slidenum">
              <a:rPr lang="de-DE" smtClean="0"/>
              <a:pPr/>
              <a:t>‹Nr.›</a:t>
            </a:fld>
            <a:endParaRPr lang="de-DE" dirty="0"/>
          </a:p>
        </p:txBody>
      </p:sp>
      <p:sp>
        <p:nvSpPr>
          <p:cNvPr id="15" name="Fußzeilenplatzhalter 14"/>
          <p:cNvSpPr>
            <a:spLocks noGrp="1"/>
          </p:cNvSpPr>
          <p:nvPr>
            <p:ph type="ftr" sz="quarter" idx="16"/>
          </p:nvPr>
        </p:nvSpPr>
        <p:spPr/>
        <p:txBody>
          <a:bodyPr/>
          <a:lstStyle/>
          <a:p>
            <a:r>
              <a:rPr lang="de-DE"/>
              <a:t>Übung Soziologie I</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6" name="Rechteck 55"/>
          <p:cNvSpPr/>
          <p:nvPr userDrawn="1"/>
        </p:nvSpPr>
        <p:spPr>
          <a:xfrm>
            <a:off x="0" y="1325003"/>
            <a:ext cx="252000" cy="1289610"/>
          </a:xfrm>
          <a:prstGeom prst="rect">
            <a:avLst/>
          </a:prstGeom>
          <a:solidFill>
            <a:srgbClr val="8D1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p:cNvSpPr/>
          <p:nvPr userDrawn="1"/>
        </p:nvSpPr>
        <p:spPr>
          <a:xfrm>
            <a:off x="0" y="2650330"/>
            <a:ext cx="252000" cy="12888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Logo_FB-WW_DinA5_RGB.emf"/>
          <p:cNvPicPr>
            <a:picLocks noChangeAspect="1"/>
          </p:cNvPicPr>
          <p:nvPr userDrawn="1"/>
        </p:nvPicPr>
        <p:blipFill>
          <a:blip r:embed="rId10" cstate="print"/>
          <a:stretch>
            <a:fillRect/>
          </a:stretch>
        </p:blipFill>
        <p:spPr>
          <a:xfrm>
            <a:off x="6336000" y="252001"/>
            <a:ext cx="2412713" cy="689468"/>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66" r:id="rId2"/>
    <p:sldLayoutId id="2147483659" r:id="rId3"/>
    <p:sldLayoutId id="2147483662" r:id="rId4"/>
    <p:sldLayoutId id="2147483667" r:id="rId5"/>
    <p:sldLayoutId id="2147483668" r:id="rId6"/>
    <p:sldLayoutId id="2147483669" r:id="rId7"/>
    <p:sldLayoutId id="2147483670" r:id="rId8"/>
  </p:sldLayoutIdLst>
  <p:hf hdr="0"/>
  <p:txStyles>
    <p:titleStyle>
      <a:lvl1pPr algn="l" defTabSz="914400" rtl="0" eaLnBrk="1" latinLnBrk="0" hangingPunct="1">
        <a:lnSpc>
          <a:spcPts val="3200"/>
        </a:lnSpc>
        <a:spcBef>
          <a:spcPct val="0"/>
        </a:spcBef>
        <a:buNone/>
        <a:defRPr sz="3200" b="1" kern="1200">
          <a:solidFill>
            <a:schemeClr val="bg1"/>
          </a:solidFill>
          <a:latin typeface="+mj-lt"/>
          <a:ea typeface="+mj-ea"/>
          <a:cs typeface="+mj-cs"/>
        </a:defRPr>
      </a:lvl1pPr>
    </p:titleStyle>
    <p:bodyStyle>
      <a:lvl1pPr marL="457200" indent="-457200" algn="l" defTabSz="914400" rtl="0" eaLnBrk="1" latinLnBrk="0" hangingPunct="1">
        <a:spcBef>
          <a:spcPct val="20000"/>
        </a:spcBef>
        <a:buFont typeface="+mj-lt"/>
        <a:buAutoNum type="arabicPeriod"/>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0" name="Rechteck 59"/>
          <p:cNvSpPr/>
          <p:nvPr userDrawn="1"/>
        </p:nvSpPr>
        <p:spPr>
          <a:xfrm>
            <a:off x="1" y="1985668"/>
            <a:ext cx="261937" cy="643233"/>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p:cNvSpPr/>
          <p:nvPr userDrawn="1"/>
        </p:nvSpPr>
        <p:spPr>
          <a:xfrm>
            <a:off x="1" y="1316535"/>
            <a:ext cx="264318" cy="643233"/>
          </a:xfrm>
          <a:prstGeom prst="rect">
            <a:avLst/>
          </a:prstGeom>
          <a:solidFill>
            <a:srgbClr val="8D1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Freihandform 108"/>
          <p:cNvSpPr/>
          <p:nvPr userDrawn="1"/>
        </p:nvSpPr>
        <p:spPr>
          <a:xfrm>
            <a:off x="295266" y="657389"/>
            <a:ext cx="8848733" cy="5924385"/>
          </a:xfrm>
          <a:custGeom>
            <a:avLst/>
            <a:gdLst>
              <a:gd name="connsiteX0" fmla="*/ 719137 w 723900"/>
              <a:gd name="connsiteY0" fmla="*/ 0 h 721519"/>
              <a:gd name="connsiteX1" fmla="*/ 0 w 723900"/>
              <a:gd name="connsiteY1" fmla="*/ 0 h 721519"/>
              <a:gd name="connsiteX2" fmla="*/ 0 w 723900"/>
              <a:gd name="connsiteY2" fmla="*/ 721519 h 721519"/>
              <a:gd name="connsiteX3" fmla="*/ 723900 w 723900"/>
              <a:gd name="connsiteY3" fmla="*/ 721519 h 721519"/>
              <a:gd name="connsiteX4" fmla="*/ 685800 w 723900"/>
              <a:gd name="connsiteY4" fmla="*/ 721519 h 721519"/>
              <a:gd name="connsiteX0" fmla="*/ 723719 w 723900"/>
              <a:gd name="connsiteY0" fmla="*/ 0 h 721519"/>
              <a:gd name="connsiteX1" fmla="*/ 0 w 723900"/>
              <a:gd name="connsiteY1" fmla="*/ 0 h 721519"/>
              <a:gd name="connsiteX2" fmla="*/ 0 w 723900"/>
              <a:gd name="connsiteY2" fmla="*/ 721519 h 721519"/>
              <a:gd name="connsiteX3" fmla="*/ 723900 w 723900"/>
              <a:gd name="connsiteY3" fmla="*/ 721519 h 721519"/>
              <a:gd name="connsiteX4" fmla="*/ 685800 w 723900"/>
              <a:gd name="connsiteY4" fmla="*/ 721519 h 721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21519">
                <a:moveTo>
                  <a:pt x="723719" y="0"/>
                </a:moveTo>
                <a:lnTo>
                  <a:pt x="0" y="0"/>
                </a:lnTo>
                <a:lnTo>
                  <a:pt x="0" y="721519"/>
                </a:lnTo>
                <a:lnTo>
                  <a:pt x="723900" y="721519"/>
                </a:lnTo>
                <a:lnTo>
                  <a:pt x="685800" y="721519"/>
                </a:lnTo>
              </a:path>
            </a:pathLst>
          </a:custGeom>
          <a:ln>
            <a:solidFill>
              <a:srgbClr val="0038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7" name="Fußzeilenplatzhalter 116"/>
          <p:cNvSpPr>
            <a:spLocks noGrp="1"/>
          </p:cNvSpPr>
          <p:nvPr>
            <p:ph type="ftr" sz="quarter" idx="3"/>
          </p:nvPr>
        </p:nvSpPr>
        <p:spPr>
          <a:xfrm>
            <a:off x="296448" y="6628573"/>
            <a:ext cx="6120000" cy="192468"/>
          </a:xfrm>
          <a:prstGeom prst="rect">
            <a:avLst/>
          </a:prstGeom>
        </p:spPr>
        <p:txBody>
          <a:bodyPr vert="horz" lIns="0" tIns="0" rIns="0" bIns="0" rtlCol="0" anchor="t" anchorCtr="0"/>
          <a:lstStyle>
            <a:lvl1pPr algn="l">
              <a:defRPr sz="900">
                <a:solidFill>
                  <a:srgbClr val="003865"/>
                </a:solidFill>
              </a:defRPr>
            </a:lvl1pPr>
          </a:lstStyle>
          <a:p>
            <a:r>
              <a:rPr lang="de-DE"/>
              <a:t>Übung Soziologie I</a:t>
            </a:r>
            <a:endParaRPr lang="de-DE" dirty="0"/>
          </a:p>
        </p:txBody>
      </p:sp>
      <p:sp>
        <p:nvSpPr>
          <p:cNvPr id="118" name="Datumsplatzhalter 117"/>
          <p:cNvSpPr>
            <a:spLocks noGrp="1"/>
          </p:cNvSpPr>
          <p:nvPr>
            <p:ph type="dt" sz="half" idx="2"/>
          </p:nvPr>
        </p:nvSpPr>
        <p:spPr>
          <a:xfrm>
            <a:off x="6809840" y="6627600"/>
            <a:ext cx="1080000" cy="192000"/>
          </a:xfrm>
          <a:prstGeom prst="rect">
            <a:avLst/>
          </a:prstGeom>
        </p:spPr>
        <p:txBody>
          <a:bodyPr vert="horz" lIns="0" tIns="0" rIns="0" bIns="0" rtlCol="0" anchor="t" anchorCtr="0"/>
          <a:lstStyle>
            <a:lvl1pPr algn="l">
              <a:defRPr sz="900">
                <a:solidFill>
                  <a:srgbClr val="003865"/>
                </a:solidFill>
              </a:defRPr>
            </a:lvl1pPr>
          </a:lstStyle>
          <a:p>
            <a:fld id="{A1410096-2B95-47B4-B937-E6451B788C44}" type="datetime1">
              <a:rPr lang="de-DE" smtClean="0"/>
              <a:pPr/>
              <a:t>08.11.22</a:t>
            </a:fld>
            <a:endParaRPr lang="de-DE" dirty="0"/>
          </a:p>
        </p:txBody>
      </p:sp>
      <p:sp>
        <p:nvSpPr>
          <p:cNvPr id="119" name="Foliennummernplatzhalter 118"/>
          <p:cNvSpPr>
            <a:spLocks noGrp="1"/>
          </p:cNvSpPr>
          <p:nvPr>
            <p:ph type="sldNum" sz="quarter" idx="4"/>
          </p:nvPr>
        </p:nvSpPr>
        <p:spPr>
          <a:xfrm>
            <a:off x="8227255" y="6627600"/>
            <a:ext cx="720000" cy="192000"/>
          </a:xfrm>
          <a:prstGeom prst="rect">
            <a:avLst/>
          </a:prstGeom>
        </p:spPr>
        <p:txBody>
          <a:bodyPr vert="horz" lIns="0" tIns="0" rIns="0" bIns="0" rtlCol="0" anchor="t" anchorCtr="0"/>
          <a:lstStyle>
            <a:lvl1pPr algn="r">
              <a:defRPr sz="900">
                <a:solidFill>
                  <a:srgbClr val="003865"/>
                </a:solidFill>
              </a:defRPr>
            </a:lvl1pPr>
          </a:lstStyle>
          <a:p>
            <a:fld id="{0759437E-DD65-47AE-A718-65B9481C0A9E}" type="slidenum">
              <a:rPr lang="de-DE" smtClean="0"/>
              <a:pPr/>
              <a:t>‹Nr.›</a:t>
            </a:fld>
            <a:endParaRPr lang="de-DE" dirty="0"/>
          </a:p>
        </p:txBody>
      </p:sp>
      <p:pic>
        <p:nvPicPr>
          <p:cNvPr id="10" name="Grafik 9" descr="Logo_FB-WW_DinA5_RGB.emf"/>
          <p:cNvPicPr>
            <a:picLocks noChangeAspect="1"/>
          </p:cNvPicPr>
          <p:nvPr userDrawn="1"/>
        </p:nvPicPr>
        <p:blipFill>
          <a:blip r:embed="rId4" cstate="print"/>
          <a:stretch>
            <a:fillRect/>
          </a:stretch>
        </p:blipFill>
        <p:spPr>
          <a:xfrm>
            <a:off x="7333744" y="121032"/>
            <a:ext cx="1568027" cy="448087"/>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eriod"/>
        <a:defRPr lang="de-DE" sz="3200" b="1" kern="1200" dirty="0" smtClean="0">
          <a:solidFill>
            <a:srgbClr val="003865"/>
          </a:solidFill>
          <a:latin typeface="+mn-lt"/>
          <a:ea typeface="+mn-ea"/>
          <a:cs typeface="+mn-cs"/>
        </a:defRPr>
      </a:lvl1pPr>
      <a:lvl2pPr marL="971550" indent="-514350" algn="l" defTabSz="914400" rtl="0" eaLnBrk="1" latinLnBrk="0" hangingPunct="1">
        <a:spcBef>
          <a:spcPct val="20000"/>
        </a:spcBef>
        <a:buFont typeface="+mj-lt"/>
        <a:buAutoNum type="arabicPeriod"/>
        <a:defRPr sz="2800" kern="1200">
          <a:solidFill>
            <a:srgbClr val="003865"/>
          </a:solidFill>
          <a:latin typeface="+mn-lt"/>
          <a:ea typeface="+mn-ea"/>
          <a:cs typeface="+mn-cs"/>
        </a:defRPr>
      </a:lvl2pPr>
      <a:lvl3pPr marL="1371600" indent="-457200" algn="l" defTabSz="914400" rtl="0" eaLnBrk="1" latinLnBrk="0" hangingPunct="1">
        <a:spcBef>
          <a:spcPct val="20000"/>
        </a:spcBef>
        <a:buFont typeface="+mj-lt"/>
        <a:buAutoNum type="arabicPeriod"/>
        <a:defRPr sz="2400" kern="1200">
          <a:solidFill>
            <a:srgbClr val="003865"/>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386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386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8600" y="2165098"/>
            <a:ext cx="8899906" cy="2334739"/>
          </a:xfrm>
        </p:spPr>
        <p:txBody>
          <a:bodyPr>
            <a:normAutofit fontScale="90000"/>
          </a:bodyPr>
          <a:lstStyle/>
          <a:p>
            <a:pPr algn="ctr"/>
            <a:br>
              <a:rPr lang="de-DE" dirty="0">
                <a:solidFill>
                  <a:schemeClr val="tx1"/>
                </a:solidFill>
              </a:rPr>
            </a:br>
            <a:r>
              <a:rPr lang="de-DE" sz="3100" dirty="0"/>
              <a:t>Studium in Spanien, Portugal, Italien und Lateinamerika</a:t>
            </a:r>
            <a:br>
              <a:rPr lang="de-DE" sz="3100" dirty="0">
                <a:solidFill>
                  <a:schemeClr val="tx1"/>
                </a:solidFill>
              </a:rPr>
            </a:br>
            <a:br>
              <a:rPr lang="de-DE" sz="3100" dirty="0">
                <a:solidFill>
                  <a:schemeClr val="tx1"/>
                </a:solidFill>
              </a:rPr>
            </a:br>
            <a:br>
              <a:rPr lang="de-DE" sz="1600" dirty="0"/>
            </a:br>
            <a:endParaRPr lang="de-DE" sz="1600"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0987" y="5025554"/>
            <a:ext cx="2527519" cy="1383484"/>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8106" y="5025554"/>
            <a:ext cx="1852881" cy="1383484"/>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1711" y="5025554"/>
            <a:ext cx="2494168" cy="1383484"/>
          </a:xfrm>
          <a:prstGeom prst="rect">
            <a:avLst/>
          </a:prstGeom>
        </p:spPr>
      </p:pic>
      <p:pic>
        <p:nvPicPr>
          <p:cNvPr id="7" name="Grafi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705" y="5025554"/>
            <a:ext cx="2078474" cy="1383484"/>
          </a:xfrm>
          <a:prstGeom prst="rect">
            <a:avLst/>
          </a:prstGeom>
        </p:spPr>
      </p:pic>
    </p:spTree>
    <p:extLst>
      <p:ext uri="{BB962C8B-B14F-4D97-AF65-F5344CB8AC3E}">
        <p14:creationId xmlns:p14="http://schemas.microsoft.com/office/powerpoint/2010/main" val="668409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60388" y="1287959"/>
            <a:ext cx="8340725" cy="4691657"/>
          </a:xfrm>
        </p:spPr>
      </p:pic>
      <p:pic>
        <p:nvPicPr>
          <p:cNvPr id="3"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849" y="228279"/>
            <a:ext cx="2978010" cy="806450"/>
          </a:xfrm>
          <a:prstGeom prst="rect">
            <a:avLst/>
          </a:prstGeom>
        </p:spPr>
      </p:pic>
    </p:spTree>
    <p:extLst>
      <p:ext uri="{BB962C8B-B14F-4D97-AF65-F5344CB8AC3E}">
        <p14:creationId xmlns:p14="http://schemas.microsoft.com/office/powerpoint/2010/main" val="2390526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60388" y="1287959"/>
            <a:ext cx="8340725" cy="4691657"/>
          </a:xfrm>
        </p:spPr>
      </p:pic>
      <p:pic>
        <p:nvPicPr>
          <p:cNvPr id="3"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849" y="228279"/>
            <a:ext cx="2978010" cy="806450"/>
          </a:xfrm>
          <a:prstGeom prst="rect">
            <a:avLst/>
          </a:prstGeom>
        </p:spPr>
      </p:pic>
    </p:spTree>
    <p:extLst>
      <p:ext uri="{BB962C8B-B14F-4D97-AF65-F5344CB8AC3E}">
        <p14:creationId xmlns:p14="http://schemas.microsoft.com/office/powerpoint/2010/main" val="2413968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1600" y="1397000"/>
            <a:ext cx="8568000" cy="1054099"/>
          </a:xfrm>
        </p:spPr>
        <p:txBody>
          <a:bodyPr>
            <a:normAutofit fontScale="90000"/>
          </a:bodyPr>
          <a:lstStyle/>
          <a:p>
            <a:pPr algn="ctr"/>
            <a:br>
              <a:rPr lang="de-DE" dirty="0">
                <a:solidFill>
                  <a:schemeClr val="bg1"/>
                </a:solidFill>
                <a:latin typeface="Arial" pitchFamily="34" charset="0"/>
                <a:cs typeface="Arial" pitchFamily="34" charset="0"/>
              </a:rPr>
            </a:br>
            <a:r>
              <a:rPr lang="de-DE" b="1" dirty="0">
                <a:solidFill>
                  <a:schemeClr val="bg1"/>
                </a:solidFill>
              </a:rPr>
              <a:t>UPO (Sevilla / Spanien) </a:t>
            </a:r>
            <a:br>
              <a:rPr lang="de-DE" sz="4400" dirty="0">
                <a:solidFill>
                  <a:schemeClr val="bg1"/>
                </a:solidFill>
                <a:latin typeface="Arial" pitchFamily="34" charset="0"/>
                <a:cs typeface="Arial" pitchFamily="34" charset="0"/>
              </a:rPr>
            </a:br>
            <a:endParaRPr lang="de-DE" dirty="0">
              <a:solidFill>
                <a:schemeClr val="bg1"/>
              </a:solidFill>
            </a:endParaRPr>
          </a:p>
        </p:txBody>
      </p:sp>
      <p:sp>
        <p:nvSpPr>
          <p:cNvPr id="6" name="Textfeld 5"/>
          <p:cNvSpPr txBox="1"/>
          <p:nvPr/>
        </p:nvSpPr>
        <p:spPr>
          <a:xfrm>
            <a:off x="381599" y="2813370"/>
            <a:ext cx="7882835" cy="2585323"/>
          </a:xfrm>
          <a:prstGeom prst="rect">
            <a:avLst/>
          </a:prstGeom>
          <a:noFill/>
        </p:spPr>
        <p:txBody>
          <a:bodyPr wrap="square" rtlCol="0">
            <a:spAutoFit/>
          </a:bodyPr>
          <a:lstStyle/>
          <a:p>
            <a:pPr marL="285750" indent="-285750" algn="just">
              <a:buFont typeface="Arial" panose="020B0604020202020204" pitchFamily="34" charset="0"/>
              <a:buChar char="•"/>
            </a:pPr>
            <a:r>
              <a:rPr lang="de-DE" dirty="0" err="1">
                <a:latin typeface="Arial" panose="020B0604020202020204" pitchFamily="34" charset="0"/>
                <a:cs typeface="Arial" panose="020B0604020202020204" pitchFamily="34" charset="0"/>
              </a:rPr>
              <a:t>Universidad</a:t>
            </a:r>
            <a:r>
              <a:rPr lang="de-DE" dirty="0">
                <a:latin typeface="Arial" panose="020B0604020202020204" pitchFamily="34" charset="0"/>
                <a:cs typeface="Arial" panose="020B0604020202020204" pitchFamily="34" charset="0"/>
              </a:rPr>
              <a:t> Pablo </a:t>
            </a:r>
            <a:r>
              <a:rPr lang="de-DE" dirty="0" err="1">
                <a:latin typeface="Arial" panose="020B0604020202020204" pitchFamily="34" charset="0"/>
                <a:cs typeface="Arial" panose="020B0604020202020204" pitchFamily="34" charset="0"/>
              </a:rPr>
              <a:t>Olavide</a:t>
            </a:r>
            <a:r>
              <a:rPr lang="de-DE" dirty="0">
                <a:latin typeface="Arial" panose="020B0604020202020204" pitchFamily="34" charset="0"/>
                <a:cs typeface="Arial" panose="020B0604020202020204" pitchFamily="34" charset="0"/>
              </a:rPr>
              <a:t>, Sevilla (UPO, Sevilla) </a:t>
            </a:r>
            <a:r>
              <a:rPr lang="de-DE" dirty="0" err="1">
                <a:latin typeface="Arial" panose="020B0604020202020204" pitchFamily="34" charset="0"/>
                <a:cs typeface="Arial" panose="020B0604020202020204" pitchFamily="34" charset="0"/>
              </a:rPr>
              <a:t>donde</a:t>
            </a:r>
            <a:r>
              <a:rPr lang="de-DE" dirty="0">
                <a:latin typeface="Arial" panose="020B0604020202020204" pitchFamily="34" charset="0"/>
                <a:cs typeface="Arial" panose="020B0604020202020204" pitchFamily="34" charset="0"/>
              </a:rPr>
              <a:t> se </a:t>
            </a:r>
            <a:r>
              <a:rPr lang="de-DE" dirty="0" err="1">
                <a:latin typeface="Arial" panose="020B0604020202020204" pitchFamily="34" charset="0"/>
                <a:cs typeface="Arial" panose="020B0604020202020204" pitchFamily="34" charset="0"/>
              </a:rPr>
              <a:t>puede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estudiar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el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Máster</a:t>
            </a:r>
            <a:r>
              <a:rPr lang="de-DE" dirty="0">
                <a:latin typeface="Arial" panose="020B0604020202020204" pitchFamily="34" charset="0"/>
                <a:cs typeface="Arial" panose="020B0604020202020204" pitchFamily="34" charset="0"/>
              </a:rPr>
              <a:t> en Wirtschaftspädagogik (vor allem Zweitfach Spanisch).</a:t>
            </a:r>
          </a:p>
          <a:p>
            <a:pPr algn="just"/>
            <a:endParaRPr lang="de-DE"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de-DE" dirty="0">
                <a:latin typeface="Arial" panose="020B0604020202020204" pitchFamily="34" charset="0"/>
                <a:cs typeface="Arial" panose="020B0604020202020204" pitchFamily="34" charset="0"/>
              </a:rPr>
              <a:t>2 Plätze</a:t>
            </a:r>
          </a:p>
          <a:p>
            <a:pPr>
              <a:tabLst>
                <a:tab pos="2868613" algn="l"/>
              </a:tabLst>
            </a:pPr>
            <a:endParaRPr lang="de-DE" dirty="0">
              <a:solidFill>
                <a:schemeClr val="tx2"/>
              </a:solidFill>
              <a:latin typeface="Arial" pitchFamily="34" charset="0"/>
              <a:cs typeface="Arial" pitchFamily="34" charset="0"/>
            </a:endParaRPr>
          </a:p>
          <a:p>
            <a:pPr>
              <a:tabLst>
                <a:tab pos="2868613" algn="l"/>
              </a:tabLst>
            </a:pPr>
            <a:endParaRPr lang="de-DE" dirty="0">
              <a:solidFill>
                <a:schemeClr val="tx2"/>
              </a:solidFill>
              <a:latin typeface="Arial" pitchFamily="34" charset="0"/>
              <a:cs typeface="Arial" pitchFamily="34" charset="0"/>
            </a:endParaRPr>
          </a:p>
          <a:p>
            <a:pPr>
              <a:tabLst>
                <a:tab pos="2868613" algn="l"/>
              </a:tabLst>
            </a:pPr>
            <a:endParaRPr lang="de-DE" dirty="0">
              <a:solidFill>
                <a:schemeClr val="tx2"/>
              </a:solidFill>
              <a:latin typeface="Arial" pitchFamily="34" charset="0"/>
              <a:cs typeface="Arial" pitchFamily="34" charset="0"/>
            </a:endParaRPr>
          </a:p>
          <a:p>
            <a:pPr>
              <a:buNone/>
            </a:pPr>
            <a:endParaRPr lang="de-DE" dirty="0">
              <a:solidFill>
                <a:schemeClr val="tx2"/>
              </a:solidFill>
              <a:latin typeface="Arial" pitchFamily="34" charset="0"/>
              <a:cs typeface="Arial" pitchFamily="34" charset="0"/>
            </a:endParaRPr>
          </a:p>
        </p:txBody>
      </p:sp>
      <p:pic>
        <p:nvPicPr>
          <p:cNvPr id="10"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0437" y="4476206"/>
            <a:ext cx="5760611" cy="2224236"/>
          </a:xfrm>
          <a:prstGeom prst="rect">
            <a:avLst/>
          </a:prstGeom>
        </p:spPr>
      </p:pic>
      <p:pic>
        <p:nvPicPr>
          <p:cNvPr id="11" name="Grafik 4"/>
          <p:cNvPicPr>
            <a:picLocks noChangeAspect="1"/>
          </p:cNvPicPr>
          <p:nvPr/>
        </p:nvPicPr>
        <p:blipFill>
          <a:blip r:embed="rId4"/>
          <a:stretch>
            <a:fillRect/>
          </a:stretch>
        </p:blipFill>
        <p:spPr>
          <a:xfrm>
            <a:off x="7205445" y="1234622"/>
            <a:ext cx="1314450" cy="1414463"/>
          </a:xfrm>
          <a:prstGeom prst="rect">
            <a:avLst/>
          </a:prstGeom>
        </p:spPr>
      </p:pic>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849" y="218551"/>
            <a:ext cx="2978010" cy="806450"/>
          </a:xfrm>
          <a:prstGeom prst="rect">
            <a:avLst/>
          </a:prstGeom>
        </p:spPr>
      </p:pic>
    </p:spTree>
    <p:extLst>
      <p:ext uri="{BB962C8B-B14F-4D97-AF65-F5344CB8AC3E}">
        <p14:creationId xmlns:p14="http://schemas.microsoft.com/office/powerpoint/2010/main" val="3151972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1600" y="1397000"/>
            <a:ext cx="8568000" cy="1054099"/>
          </a:xfrm>
        </p:spPr>
        <p:txBody>
          <a:bodyPr>
            <a:normAutofit fontScale="90000"/>
          </a:bodyPr>
          <a:lstStyle/>
          <a:p>
            <a:pPr algn="ctr"/>
            <a:br>
              <a:rPr lang="de-DE" dirty="0">
                <a:solidFill>
                  <a:schemeClr val="tx2"/>
                </a:solidFill>
                <a:latin typeface="Arial" pitchFamily="34" charset="0"/>
                <a:cs typeface="Arial" pitchFamily="34" charset="0"/>
              </a:rPr>
            </a:br>
            <a:r>
              <a:rPr lang="de-DE" dirty="0">
                <a:latin typeface="Arial" pitchFamily="34" charset="0"/>
                <a:cs typeface="Arial" pitchFamily="34" charset="0"/>
              </a:rPr>
              <a:t>Unsere Partneruniversitäten im Überblick</a:t>
            </a:r>
            <a:r>
              <a:rPr lang="de-DE" dirty="0">
                <a:solidFill>
                  <a:schemeClr val="tx2"/>
                </a:solidFill>
                <a:latin typeface="Arial" pitchFamily="34" charset="0"/>
                <a:cs typeface="Arial" pitchFamily="34" charset="0"/>
              </a:rPr>
              <a:t>:</a:t>
            </a:r>
            <a:br>
              <a:rPr lang="de-DE" sz="4400" dirty="0">
                <a:solidFill>
                  <a:schemeClr val="tx2"/>
                </a:solidFill>
                <a:latin typeface="Arial" pitchFamily="34" charset="0"/>
                <a:cs typeface="Arial" pitchFamily="34" charset="0"/>
              </a:rPr>
            </a:br>
            <a:endParaRPr lang="de-DE" dirty="0"/>
          </a:p>
        </p:txBody>
      </p:sp>
      <p:sp>
        <p:nvSpPr>
          <p:cNvPr id="6" name="Textfeld 5"/>
          <p:cNvSpPr txBox="1"/>
          <p:nvPr/>
        </p:nvSpPr>
        <p:spPr>
          <a:xfrm>
            <a:off x="502399" y="2793497"/>
            <a:ext cx="8804809" cy="4262705"/>
          </a:xfrm>
          <a:prstGeom prst="rect">
            <a:avLst/>
          </a:prstGeom>
          <a:noFill/>
        </p:spPr>
        <p:txBody>
          <a:bodyPr wrap="square" rtlCol="0">
            <a:spAutoFit/>
          </a:bodyPr>
          <a:lstStyle/>
          <a:p>
            <a:pPr>
              <a:buNone/>
            </a:pPr>
            <a:endParaRPr lang="de-DE" sz="2400" dirty="0">
              <a:solidFill>
                <a:schemeClr val="tx2"/>
              </a:solidFill>
              <a:latin typeface="Arial" pitchFamily="34" charset="0"/>
              <a:cs typeface="Arial" pitchFamily="34" charset="0"/>
            </a:endParaRPr>
          </a:p>
          <a:p>
            <a:pPr>
              <a:buNone/>
            </a:pPr>
            <a:r>
              <a:rPr lang="de-DE" sz="2500" dirty="0">
                <a:solidFill>
                  <a:schemeClr val="tx2"/>
                </a:solidFill>
                <a:latin typeface="Arial" pitchFamily="34" charset="0"/>
                <a:cs typeface="Arial" pitchFamily="34" charset="0"/>
              </a:rPr>
              <a:t>Europa:		 	15 Universitäten</a:t>
            </a:r>
          </a:p>
          <a:p>
            <a:pPr>
              <a:buNone/>
            </a:pPr>
            <a:r>
              <a:rPr lang="de-DE" sz="2500" dirty="0">
                <a:solidFill>
                  <a:schemeClr val="tx2"/>
                </a:solidFill>
                <a:latin typeface="Arial" pitchFamily="34" charset="0"/>
                <a:cs typeface="Arial" pitchFamily="34" charset="0"/>
              </a:rPr>
              <a:t>			  	48 Plätze </a:t>
            </a:r>
          </a:p>
          <a:p>
            <a:pPr>
              <a:buNone/>
            </a:pPr>
            <a:endParaRPr lang="de-DE" sz="2500" dirty="0">
              <a:solidFill>
                <a:schemeClr val="tx2"/>
              </a:solidFill>
              <a:latin typeface="Arial" pitchFamily="34" charset="0"/>
              <a:cs typeface="Arial" pitchFamily="34" charset="0"/>
            </a:endParaRPr>
          </a:p>
          <a:p>
            <a:pPr>
              <a:buNone/>
            </a:pPr>
            <a:endParaRPr lang="de-DE" sz="2500" dirty="0">
              <a:solidFill>
                <a:schemeClr val="tx2"/>
              </a:solidFill>
              <a:latin typeface="Arial" pitchFamily="34" charset="0"/>
              <a:cs typeface="Arial" pitchFamily="34" charset="0"/>
            </a:endParaRPr>
          </a:p>
          <a:p>
            <a:pPr>
              <a:buNone/>
            </a:pPr>
            <a:endParaRPr lang="de-DE" sz="2500" dirty="0">
              <a:solidFill>
                <a:schemeClr val="tx2"/>
              </a:solidFill>
              <a:latin typeface="Arial" pitchFamily="34" charset="0"/>
              <a:cs typeface="Arial" pitchFamily="34" charset="0"/>
            </a:endParaRPr>
          </a:p>
          <a:p>
            <a:pPr>
              <a:buNone/>
              <a:tabLst>
                <a:tab pos="2868613" algn="l"/>
              </a:tabLst>
            </a:pPr>
            <a:r>
              <a:rPr lang="de-DE" sz="2500" dirty="0">
                <a:solidFill>
                  <a:schemeClr val="tx2"/>
                </a:solidFill>
                <a:latin typeface="Arial" pitchFamily="34" charset="0"/>
                <a:cs typeface="Arial" pitchFamily="34" charset="0"/>
              </a:rPr>
              <a:t>Lateinamerika: 		16 Universitäten		 			54 Plätze</a:t>
            </a:r>
          </a:p>
          <a:p>
            <a:pPr>
              <a:tabLst>
                <a:tab pos="2868613" algn="l"/>
              </a:tabLst>
            </a:pPr>
            <a:endParaRPr lang="de-DE" dirty="0">
              <a:solidFill>
                <a:schemeClr val="tx2"/>
              </a:solidFill>
              <a:latin typeface="Arial" pitchFamily="34" charset="0"/>
              <a:cs typeface="Arial" pitchFamily="34" charset="0"/>
            </a:endParaRPr>
          </a:p>
          <a:p>
            <a:pPr>
              <a:tabLst>
                <a:tab pos="2868613" algn="l"/>
              </a:tabLst>
            </a:pPr>
            <a:endParaRPr lang="de-DE" dirty="0">
              <a:solidFill>
                <a:schemeClr val="tx2"/>
              </a:solidFill>
              <a:latin typeface="Arial" pitchFamily="34" charset="0"/>
              <a:cs typeface="Arial" pitchFamily="34" charset="0"/>
            </a:endParaRPr>
          </a:p>
          <a:p>
            <a:pPr>
              <a:tabLst>
                <a:tab pos="2868613" algn="l"/>
              </a:tabLst>
            </a:pPr>
            <a:endParaRPr lang="de-DE" dirty="0">
              <a:solidFill>
                <a:schemeClr val="tx2"/>
              </a:solidFill>
              <a:latin typeface="Arial" pitchFamily="34" charset="0"/>
              <a:cs typeface="Arial" pitchFamily="34" charset="0"/>
            </a:endParaRPr>
          </a:p>
          <a:p>
            <a:pPr>
              <a:buNone/>
            </a:pPr>
            <a:endParaRPr lang="de-DE"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56077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ctr"/>
            <a:br>
              <a:rPr lang="de-DE" dirty="0"/>
            </a:br>
            <a:r>
              <a:rPr lang="de-DE" dirty="0"/>
              <a:t>Partneruniversitäten in Spanien und Portugal</a:t>
            </a:r>
          </a:p>
        </p:txBody>
      </p:sp>
      <p:pic>
        <p:nvPicPr>
          <p:cNvPr id="7" name="Bildplatzhalter 6"/>
          <p:cNvPicPr>
            <a:picLocks noGrp="1" noChangeAspect="1"/>
          </p:cNvPicPr>
          <p:nvPr>
            <p:ph type="pic" sz="quarter" idx="10"/>
          </p:nvPr>
        </p:nvPicPr>
        <p:blipFill>
          <a:blip r:embed="rId3"/>
          <a:srcRect t="16051" b="16051"/>
          <a:stretch>
            <a:fillRect/>
          </a:stretch>
        </p:blipFill>
        <p:spPr>
          <a:xfrm>
            <a:off x="514775" y="2896908"/>
            <a:ext cx="8242446" cy="3631448"/>
          </a:xfrm>
          <a:prstGeom prst="rect">
            <a:avLst/>
          </a:prstGeom>
        </p:spPr>
      </p:pic>
      <p:sp>
        <p:nvSpPr>
          <p:cNvPr id="20" name="Rechteck 19"/>
          <p:cNvSpPr/>
          <p:nvPr/>
        </p:nvSpPr>
        <p:spPr>
          <a:xfrm>
            <a:off x="4784271" y="3438168"/>
            <a:ext cx="1023352" cy="203103"/>
          </a:xfrm>
          <a:prstGeom prst="rect">
            <a:avLst/>
          </a:prstGeom>
          <a:solidFill>
            <a:schemeClr val="accent6">
              <a:lumMod val="40000"/>
              <a:lumOff val="6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rPr>
              <a:t>Turin: 1</a:t>
            </a:r>
          </a:p>
        </p:txBody>
      </p:sp>
      <p:sp>
        <p:nvSpPr>
          <p:cNvPr id="21" name="Rechteck 20"/>
          <p:cNvSpPr/>
          <p:nvPr/>
        </p:nvSpPr>
        <p:spPr>
          <a:xfrm>
            <a:off x="6077800" y="3298372"/>
            <a:ext cx="1074113" cy="204107"/>
          </a:xfrm>
          <a:prstGeom prst="rect">
            <a:avLst/>
          </a:prstGeom>
          <a:solidFill>
            <a:schemeClr val="accent6">
              <a:lumMod val="40000"/>
              <a:lumOff val="6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rPr>
              <a:t>Parma: 4</a:t>
            </a:r>
          </a:p>
        </p:txBody>
      </p:sp>
      <p:sp>
        <p:nvSpPr>
          <p:cNvPr id="22" name="Rechteck 21"/>
          <p:cNvSpPr/>
          <p:nvPr/>
        </p:nvSpPr>
        <p:spPr>
          <a:xfrm>
            <a:off x="5878286" y="3798398"/>
            <a:ext cx="1028700" cy="168925"/>
          </a:xfrm>
          <a:prstGeom prst="rect">
            <a:avLst/>
          </a:prstGeom>
          <a:solidFill>
            <a:schemeClr val="accent6">
              <a:lumMod val="40000"/>
              <a:lumOff val="6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rPr>
              <a:t>Verona: 2</a:t>
            </a:r>
          </a:p>
        </p:txBody>
      </p:sp>
      <p:sp>
        <p:nvSpPr>
          <p:cNvPr id="3" name="Textfeld 2"/>
          <p:cNvSpPr txBox="1"/>
          <p:nvPr/>
        </p:nvSpPr>
        <p:spPr>
          <a:xfrm>
            <a:off x="1974250" y="3845228"/>
            <a:ext cx="1103685" cy="230832"/>
          </a:xfrm>
          <a:prstGeom prst="rect">
            <a:avLst/>
          </a:prstGeom>
          <a:solidFill>
            <a:schemeClr val="accent2">
              <a:lumMod val="40000"/>
              <a:lumOff val="60000"/>
            </a:schemeClr>
          </a:solidFill>
          <a:ln w="3175">
            <a:solidFill>
              <a:schemeClr val="tx1"/>
            </a:solidFill>
          </a:ln>
        </p:spPr>
        <p:txBody>
          <a:bodyPr wrap="square" rtlCol="0">
            <a:spAutoFit/>
          </a:bodyPr>
          <a:lstStyle/>
          <a:p>
            <a:r>
              <a:rPr lang="de-DE" sz="900" b="1" dirty="0"/>
              <a:t>Santander: 2</a:t>
            </a:r>
            <a:endParaRPr lang="en-US" sz="900" b="1" dirty="0"/>
          </a:p>
        </p:txBody>
      </p:sp>
      <p:sp>
        <p:nvSpPr>
          <p:cNvPr id="4" name="Textfeld 3"/>
          <p:cNvSpPr txBox="1"/>
          <p:nvPr/>
        </p:nvSpPr>
        <p:spPr>
          <a:xfrm>
            <a:off x="2114551" y="5906980"/>
            <a:ext cx="808264" cy="230832"/>
          </a:xfrm>
          <a:prstGeom prst="rect">
            <a:avLst/>
          </a:prstGeom>
          <a:solidFill>
            <a:schemeClr val="accent2">
              <a:lumMod val="40000"/>
              <a:lumOff val="60000"/>
            </a:schemeClr>
          </a:solidFill>
          <a:ln w="3175">
            <a:solidFill>
              <a:schemeClr val="tx1"/>
            </a:solidFill>
          </a:ln>
        </p:spPr>
        <p:txBody>
          <a:bodyPr wrap="square" rtlCol="0">
            <a:spAutoFit/>
          </a:bodyPr>
          <a:lstStyle/>
          <a:p>
            <a:r>
              <a:rPr lang="de-DE" sz="900" b="1" dirty="0"/>
              <a:t>Cordoba: 3</a:t>
            </a:r>
            <a:endParaRPr lang="en-US" sz="900" b="1" dirty="0"/>
          </a:p>
        </p:txBody>
      </p:sp>
      <p:sp>
        <p:nvSpPr>
          <p:cNvPr id="5" name="Textfeld 4"/>
          <p:cNvSpPr txBox="1"/>
          <p:nvPr/>
        </p:nvSpPr>
        <p:spPr>
          <a:xfrm>
            <a:off x="1399708" y="4395946"/>
            <a:ext cx="1065906" cy="230832"/>
          </a:xfrm>
          <a:prstGeom prst="rect">
            <a:avLst/>
          </a:prstGeom>
          <a:solidFill>
            <a:schemeClr val="accent2">
              <a:lumMod val="40000"/>
              <a:lumOff val="60000"/>
            </a:schemeClr>
          </a:solidFill>
          <a:ln w="3175">
            <a:solidFill>
              <a:schemeClr val="tx1"/>
            </a:solidFill>
          </a:ln>
        </p:spPr>
        <p:txBody>
          <a:bodyPr wrap="square" rtlCol="0">
            <a:spAutoFit/>
          </a:bodyPr>
          <a:lstStyle/>
          <a:p>
            <a:r>
              <a:rPr lang="de-DE" sz="900" b="1" dirty="0"/>
              <a:t>Salamanca: 2</a:t>
            </a:r>
            <a:endParaRPr lang="en-US" sz="900" b="1" dirty="0"/>
          </a:p>
        </p:txBody>
      </p:sp>
      <p:sp>
        <p:nvSpPr>
          <p:cNvPr id="6" name="Textfeld 5"/>
          <p:cNvSpPr txBox="1"/>
          <p:nvPr/>
        </p:nvSpPr>
        <p:spPr>
          <a:xfrm>
            <a:off x="269090" y="4780551"/>
            <a:ext cx="1486232" cy="230832"/>
          </a:xfrm>
          <a:prstGeom prst="rect">
            <a:avLst/>
          </a:prstGeom>
          <a:solidFill>
            <a:schemeClr val="accent2">
              <a:lumMod val="40000"/>
              <a:lumOff val="60000"/>
            </a:schemeClr>
          </a:solidFill>
          <a:ln w="3175">
            <a:solidFill>
              <a:schemeClr val="tx1"/>
            </a:solidFill>
          </a:ln>
        </p:spPr>
        <p:txBody>
          <a:bodyPr wrap="square" rtlCol="0">
            <a:spAutoFit/>
          </a:bodyPr>
          <a:lstStyle/>
          <a:p>
            <a:r>
              <a:rPr lang="de-DE" sz="900" b="1" dirty="0" err="1"/>
              <a:t>Cáceres</a:t>
            </a:r>
            <a:r>
              <a:rPr lang="de-DE" sz="900" b="1" dirty="0"/>
              <a:t> u. Badajoz: 10</a:t>
            </a:r>
            <a:endParaRPr lang="en-US" sz="900" b="1" dirty="0"/>
          </a:p>
        </p:txBody>
      </p:sp>
      <p:sp>
        <p:nvSpPr>
          <p:cNvPr id="8" name="Textfeld 7"/>
          <p:cNvSpPr txBox="1"/>
          <p:nvPr/>
        </p:nvSpPr>
        <p:spPr>
          <a:xfrm>
            <a:off x="1738234" y="5235084"/>
            <a:ext cx="727380" cy="230832"/>
          </a:xfrm>
          <a:prstGeom prst="rect">
            <a:avLst/>
          </a:prstGeom>
          <a:solidFill>
            <a:schemeClr val="accent2">
              <a:lumMod val="40000"/>
              <a:lumOff val="60000"/>
            </a:schemeClr>
          </a:solidFill>
          <a:ln w="3175">
            <a:solidFill>
              <a:schemeClr val="tx1"/>
            </a:solidFill>
          </a:ln>
        </p:spPr>
        <p:txBody>
          <a:bodyPr wrap="square" rtlCol="0">
            <a:spAutoFit/>
          </a:bodyPr>
          <a:lstStyle/>
          <a:p>
            <a:r>
              <a:rPr lang="de-DE" sz="900" b="1" dirty="0"/>
              <a:t>Madrid: 2</a:t>
            </a:r>
            <a:endParaRPr lang="en-US" sz="900" b="1" dirty="0"/>
          </a:p>
        </p:txBody>
      </p:sp>
      <p:sp>
        <p:nvSpPr>
          <p:cNvPr id="9" name="Textfeld 8"/>
          <p:cNvSpPr txBox="1"/>
          <p:nvPr/>
        </p:nvSpPr>
        <p:spPr>
          <a:xfrm>
            <a:off x="1124228" y="5676148"/>
            <a:ext cx="807617" cy="230832"/>
          </a:xfrm>
          <a:prstGeom prst="rect">
            <a:avLst/>
          </a:prstGeom>
          <a:solidFill>
            <a:schemeClr val="accent2">
              <a:lumMod val="40000"/>
              <a:lumOff val="60000"/>
            </a:schemeClr>
          </a:solidFill>
          <a:ln w="3175">
            <a:solidFill>
              <a:schemeClr val="tx1"/>
            </a:solidFill>
          </a:ln>
        </p:spPr>
        <p:txBody>
          <a:bodyPr wrap="square" rtlCol="0">
            <a:spAutoFit/>
          </a:bodyPr>
          <a:lstStyle/>
          <a:p>
            <a:r>
              <a:rPr lang="de-DE" sz="900" b="1" dirty="0"/>
              <a:t>Sevilla: 5</a:t>
            </a:r>
            <a:endParaRPr lang="en-US" sz="900" b="1" dirty="0"/>
          </a:p>
        </p:txBody>
      </p:sp>
      <p:sp>
        <p:nvSpPr>
          <p:cNvPr id="24" name="Textfeld 23"/>
          <p:cNvSpPr txBox="1"/>
          <p:nvPr/>
        </p:nvSpPr>
        <p:spPr>
          <a:xfrm>
            <a:off x="1853292" y="6297524"/>
            <a:ext cx="702129" cy="369332"/>
          </a:xfrm>
          <a:prstGeom prst="rect">
            <a:avLst/>
          </a:prstGeom>
          <a:solidFill>
            <a:schemeClr val="accent2">
              <a:lumMod val="40000"/>
              <a:lumOff val="60000"/>
            </a:schemeClr>
          </a:solidFill>
          <a:ln w="3175">
            <a:solidFill>
              <a:schemeClr val="tx1"/>
            </a:solidFill>
          </a:ln>
        </p:spPr>
        <p:txBody>
          <a:bodyPr wrap="square" rtlCol="0">
            <a:spAutoFit/>
          </a:bodyPr>
          <a:lstStyle/>
          <a:p>
            <a:r>
              <a:rPr lang="de-DE" sz="900" b="1" dirty="0"/>
              <a:t>Málaga: 3</a:t>
            </a:r>
            <a:endParaRPr lang="en-US" sz="900" b="1" dirty="0"/>
          </a:p>
        </p:txBody>
      </p:sp>
      <p:sp>
        <p:nvSpPr>
          <p:cNvPr id="25" name="Textfeld 24"/>
          <p:cNvSpPr txBox="1"/>
          <p:nvPr/>
        </p:nvSpPr>
        <p:spPr>
          <a:xfrm>
            <a:off x="269090" y="6162304"/>
            <a:ext cx="1306286" cy="369332"/>
          </a:xfrm>
          <a:prstGeom prst="rect">
            <a:avLst/>
          </a:prstGeom>
          <a:solidFill>
            <a:schemeClr val="accent2">
              <a:lumMod val="40000"/>
              <a:lumOff val="60000"/>
            </a:schemeClr>
          </a:solidFill>
          <a:ln w="3175">
            <a:solidFill>
              <a:schemeClr val="tx1"/>
            </a:solidFill>
          </a:ln>
        </p:spPr>
        <p:txBody>
          <a:bodyPr wrap="square" rtlCol="0">
            <a:spAutoFit/>
          </a:bodyPr>
          <a:lstStyle/>
          <a:p>
            <a:r>
              <a:rPr lang="de-DE" sz="900" b="1" dirty="0"/>
              <a:t>Kanarische Inseln:</a:t>
            </a:r>
            <a:br>
              <a:rPr lang="de-DE" sz="900" b="1" dirty="0"/>
            </a:br>
            <a:r>
              <a:rPr lang="de-DE" sz="900" b="1" dirty="0"/>
              <a:t> Las Palmas: 1</a:t>
            </a:r>
            <a:endParaRPr lang="en-US" sz="900" b="1" dirty="0"/>
          </a:p>
        </p:txBody>
      </p:sp>
      <p:sp>
        <p:nvSpPr>
          <p:cNvPr id="26" name="Textfeld 25"/>
          <p:cNvSpPr txBox="1"/>
          <p:nvPr/>
        </p:nvSpPr>
        <p:spPr>
          <a:xfrm>
            <a:off x="2731826" y="5460173"/>
            <a:ext cx="957247" cy="230832"/>
          </a:xfrm>
          <a:prstGeom prst="rect">
            <a:avLst/>
          </a:prstGeom>
          <a:solidFill>
            <a:schemeClr val="accent2">
              <a:lumMod val="40000"/>
              <a:lumOff val="60000"/>
            </a:schemeClr>
          </a:solidFill>
          <a:ln w="3175">
            <a:solidFill>
              <a:schemeClr val="tx1"/>
            </a:solidFill>
          </a:ln>
        </p:spPr>
        <p:txBody>
          <a:bodyPr wrap="square" rtlCol="0">
            <a:spAutoFit/>
          </a:bodyPr>
          <a:lstStyle/>
          <a:p>
            <a:r>
              <a:rPr lang="de-DE" sz="900" b="1" dirty="0"/>
              <a:t>Valencia: 7</a:t>
            </a:r>
            <a:endParaRPr lang="en-US" sz="900" b="1" dirty="0"/>
          </a:p>
        </p:txBody>
      </p:sp>
      <p:sp>
        <p:nvSpPr>
          <p:cNvPr id="27" name="Textfeld 26"/>
          <p:cNvSpPr txBox="1"/>
          <p:nvPr/>
        </p:nvSpPr>
        <p:spPr>
          <a:xfrm>
            <a:off x="3018117" y="4793548"/>
            <a:ext cx="900742" cy="230832"/>
          </a:xfrm>
          <a:prstGeom prst="rect">
            <a:avLst/>
          </a:prstGeom>
          <a:solidFill>
            <a:schemeClr val="accent2">
              <a:lumMod val="40000"/>
              <a:lumOff val="60000"/>
            </a:schemeClr>
          </a:solidFill>
          <a:ln w="3175">
            <a:solidFill>
              <a:schemeClr val="tx1"/>
            </a:solidFill>
          </a:ln>
        </p:spPr>
        <p:txBody>
          <a:bodyPr wrap="square" rtlCol="0">
            <a:spAutoFit/>
          </a:bodyPr>
          <a:lstStyle/>
          <a:p>
            <a:r>
              <a:rPr lang="de-DE" sz="900" b="1" dirty="0"/>
              <a:t>Tarragona: 2</a:t>
            </a:r>
            <a:endParaRPr lang="en-US" sz="900" b="1" dirty="0"/>
          </a:p>
        </p:txBody>
      </p:sp>
      <p:sp>
        <p:nvSpPr>
          <p:cNvPr id="28" name="Textfeld 27"/>
          <p:cNvSpPr txBox="1"/>
          <p:nvPr/>
        </p:nvSpPr>
        <p:spPr>
          <a:xfrm>
            <a:off x="264580" y="5344757"/>
            <a:ext cx="1036864" cy="230832"/>
          </a:xfrm>
          <a:prstGeom prst="rect">
            <a:avLst/>
          </a:prstGeom>
          <a:solidFill>
            <a:schemeClr val="accent1">
              <a:lumMod val="60000"/>
              <a:lumOff val="40000"/>
            </a:schemeClr>
          </a:solidFill>
          <a:ln w="3175">
            <a:solidFill>
              <a:schemeClr val="tx1"/>
            </a:solidFill>
          </a:ln>
        </p:spPr>
        <p:txBody>
          <a:bodyPr wrap="square" rtlCol="0">
            <a:spAutoFit/>
          </a:bodyPr>
          <a:lstStyle/>
          <a:p>
            <a:r>
              <a:rPr lang="de-DE" sz="900" b="1" dirty="0"/>
              <a:t>Lissabon: 2</a:t>
            </a:r>
            <a:endParaRPr lang="en-US" sz="900" b="1" dirty="0"/>
          </a:p>
        </p:txBody>
      </p:sp>
      <p:graphicFrame>
        <p:nvGraphicFramePr>
          <p:cNvPr id="19" name="Tabelle 18"/>
          <p:cNvGraphicFramePr>
            <a:graphicFrameLocks noGrp="1"/>
          </p:cNvGraphicFramePr>
          <p:nvPr>
            <p:extLst>
              <p:ext uri="{D42A27DB-BD31-4B8C-83A1-F6EECF244321}">
                <p14:modId xmlns:p14="http://schemas.microsoft.com/office/powerpoint/2010/main" val="3577020062"/>
              </p:ext>
            </p:extLst>
          </p:nvPr>
        </p:nvGraphicFramePr>
        <p:xfrm>
          <a:off x="3951515" y="2896907"/>
          <a:ext cx="4897060" cy="3638782"/>
        </p:xfrm>
        <a:graphic>
          <a:graphicData uri="http://schemas.openxmlformats.org/drawingml/2006/table">
            <a:tbl>
              <a:tblPr firstRow="1" firstCol="1" lastRow="1" lastCol="1" bandRow="1" bandCol="1"/>
              <a:tblGrid>
                <a:gridCol w="1167493">
                  <a:extLst>
                    <a:ext uri="{9D8B030D-6E8A-4147-A177-3AD203B41FA5}">
                      <a16:colId xmlns:a16="http://schemas.microsoft.com/office/drawing/2014/main" val="20001"/>
                    </a:ext>
                  </a:extLst>
                </a:gridCol>
                <a:gridCol w="2906486">
                  <a:extLst>
                    <a:ext uri="{9D8B030D-6E8A-4147-A177-3AD203B41FA5}">
                      <a16:colId xmlns:a16="http://schemas.microsoft.com/office/drawing/2014/main" val="20002"/>
                    </a:ext>
                  </a:extLst>
                </a:gridCol>
                <a:gridCol w="823081">
                  <a:extLst>
                    <a:ext uri="{9D8B030D-6E8A-4147-A177-3AD203B41FA5}">
                      <a16:colId xmlns:a16="http://schemas.microsoft.com/office/drawing/2014/main" val="20003"/>
                    </a:ext>
                  </a:extLst>
                </a:gridCol>
              </a:tblGrid>
              <a:tr h="2992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gn="l">
                        <a:lnSpc>
                          <a:spcPct val="115000"/>
                        </a:lnSpc>
                        <a:spcBef>
                          <a:spcPts val="100"/>
                        </a:spcBef>
                        <a:spcAft>
                          <a:spcPts val="100"/>
                        </a:spcAft>
                      </a:pPr>
                      <a:r>
                        <a:rPr lang="de-DE" sz="1200" b="1" dirty="0">
                          <a:effectLst/>
                          <a:latin typeface="Arial" panose="020B0604020202020204" pitchFamily="34" charset="0"/>
                          <a:ea typeface="Calibri" panose="020F0502020204030204" pitchFamily="34" charset="0"/>
                          <a:cs typeface="Arial" panose="020B0604020202020204" pitchFamily="34" charset="0"/>
                        </a:rPr>
                        <a:t>Badajoz</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a:lnSpc>
                          <a:spcPct val="100000"/>
                        </a:lnSpc>
                        <a:spcBef>
                          <a:spcPts val="0"/>
                        </a:spcBef>
                        <a:spcAft>
                          <a:spcPts val="0"/>
                        </a:spcAft>
                      </a:pPr>
                      <a:r>
                        <a:rPr lang="de-DE" sz="1200" dirty="0" err="1">
                          <a:effectLst/>
                          <a:latin typeface="Arial" panose="020B0604020202020204" pitchFamily="34" charset="0"/>
                          <a:ea typeface="Calibri" panose="020F0502020204030204" pitchFamily="34" charset="0"/>
                          <a:cs typeface="Arial" panose="020B0604020202020204" pitchFamily="34" charset="0"/>
                        </a:rPr>
                        <a:t>Universidad</a:t>
                      </a:r>
                      <a:r>
                        <a:rPr lang="de-DE" sz="1200" dirty="0">
                          <a:effectLst/>
                          <a:latin typeface="Arial" panose="020B0604020202020204" pitchFamily="34" charset="0"/>
                          <a:ea typeface="Calibri" panose="020F0502020204030204" pitchFamily="34" charset="0"/>
                          <a:cs typeface="Arial" panose="020B0604020202020204" pitchFamily="34" charset="0"/>
                        </a:rPr>
                        <a:t> de </a:t>
                      </a:r>
                      <a:r>
                        <a:rPr lang="de-DE" sz="1200" dirty="0" err="1">
                          <a:effectLst/>
                          <a:latin typeface="Arial" panose="020B0604020202020204" pitchFamily="34" charset="0"/>
                          <a:ea typeface="Calibri" panose="020F0502020204030204" pitchFamily="34" charset="0"/>
                          <a:cs typeface="Arial" panose="020B0604020202020204" pitchFamily="34" charset="0"/>
                        </a:rPr>
                        <a:t>Extremadura</a:t>
                      </a:r>
                      <a:r>
                        <a:rPr lang="de-DE" sz="1200" dirty="0">
                          <a:effectLst/>
                          <a:latin typeface="Arial" panose="020B0604020202020204" pitchFamily="34" charset="0"/>
                          <a:ea typeface="Calibri" panose="020F0502020204030204" pitchFamily="34" charset="0"/>
                          <a:cs typeface="Arial" panose="020B0604020202020204" pitchFamily="34" charset="0"/>
                        </a:rPr>
                        <a:t> / Badajoz</a:t>
                      </a:r>
                      <a:br>
                        <a:rPr lang="de-DE" sz="1200" dirty="0">
                          <a:effectLst/>
                          <a:latin typeface="Arial" panose="020B0604020202020204" pitchFamily="34" charset="0"/>
                          <a:ea typeface="Calibri" panose="020F0502020204030204" pitchFamily="34" charset="0"/>
                          <a:cs typeface="Arial" panose="020B0604020202020204" pitchFamily="34" charset="0"/>
                        </a:rPr>
                      </a:br>
                      <a:r>
                        <a:rPr lang="de-DE" sz="800" dirty="0">
                          <a:effectLst/>
                          <a:latin typeface="Arial" panose="020B0604020202020204" pitchFamily="34" charset="0"/>
                          <a:ea typeface="Calibri" panose="020F0502020204030204" pitchFamily="34" charset="0"/>
                          <a:cs typeface="Arial" panose="020B0604020202020204" pitchFamily="34" charset="0"/>
                        </a:rPr>
                        <a:t>(sozialwissenschaftlicher Schwerpunkt,</a:t>
                      </a:r>
                      <a:r>
                        <a:rPr lang="de-DE" sz="800" baseline="0" dirty="0">
                          <a:effectLst/>
                          <a:latin typeface="Arial" panose="020B0604020202020204" pitchFamily="34" charset="0"/>
                          <a:ea typeface="Calibri" panose="020F0502020204030204" pitchFamily="34" charset="0"/>
                          <a:cs typeface="Arial" panose="020B0604020202020204" pitchFamily="34" charset="0"/>
                        </a:rPr>
                        <a:t> 2 </a:t>
                      </a:r>
                      <a:r>
                        <a:rPr lang="de-DE" sz="800" baseline="0" dirty="0" err="1">
                          <a:effectLst/>
                          <a:latin typeface="Arial" panose="020B0604020202020204" pitchFamily="34" charset="0"/>
                          <a:ea typeface="Calibri" panose="020F0502020204030204" pitchFamily="34" charset="0"/>
                          <a:cs typeface="Arial" panose="020B0604020202020204" pitchFamily="34" charset="0"/>
                        </a:rPr>
                        <a:t>WiWi</a:t>
                      </a:r>
                      <a:r>
                        <a:rPr lang="de-DE" sz="800" dirty="0">
                          <a:effectLst/>
                          <a:latin typeface="Arial" panose="020B0604020202020204" pitchFamily="34" charset="0"/>
                          <a:ea typeface="Calibri" panose="020F0502020204030204" pitchFamily="34" charset="0"/>
                          <a:cs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gn="l">
                        <a:lnSpc>
                          <a:spcPct val="115000"/>
                        </a:lnSpc>
                        <a:spcBef>
                          <a:spcPts val="100"/>
                        </a:spcBef>
                        <a:spcAft>
                          <a:spcPts val="100"/>
                        </a:spcAft>
                      </a:pPr>
                      <a:r>
                        <a:rPr lang="de-DE" sz="1200" dirty="0">
                          <a:effectLst/>
                          <a:latin typeface="Arial" panose="020B0604020202020204" pitchFamily="34" charset="0"/>
                          <a:ea typeface="Calibri" panose="020F0502020204030204" pitchFamily="34" charset="0"/>
                          <a:cs typeface="Arial" panose="020B0604020202020204" pitchFamily="34" charset="0"/>
                        </a:rPr>
                        <a:t>7 Plätze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2992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gn="l">
                        <a:lnSpc>
                          <a:spcPct val="115000"/>
                        </a:lnSpc>
                        <a:spcBef>
                          <a:spcPts val="100"/>
                        </a:spcBef>
                        <a:spcAft>
                          <a:spcPts val="100"/>
                        </a:spcAft>
                      </a:pPr>
                      <a:r>
                        <a:rPr lang="de-DE" sz="1200" b="1" dirty="0" err="1">
                          <a:effectLst/>
                          <a:latin typeface="Arial" panose="020B0604020202020204" pitchFamily="34" charset="0"/>
                          <a:ea typeface="Calibri" panose="020F0502020204030204" pitchFamily="34" charset="0"/>
                          <a:cs typeface="Arial" panose="020B0604020202020204" pitchFamily="34" charset="0"/>
                        </a:rPr>
                        <a:t>Cáceres</a:t>
                      </a:r>
                      <a:endParaRPr lang="de-DE"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a:lnSpc>
                          <a:spcPct val="100000"/>
                        </a:lnSpc>
                        <a:spcBef>
                          <a:spcPts val="0"/>
                        </a:spcBef>
                        <a:spcAft>
                          <a:spcPts val="0"/>
                        </a:spcAft>
                      </a:pPr>
                      <a:r>
                        <a:rPr lang="de-DE" sz="1200" dirty="0" err="1">
                          <a:effectLst/>
                          <a:latin typeface="Arial" panose="020B0604020202020204" pitchFamily="34" charset="0"/>
                          <a:ea typeface="Calibri" panose="020F0502020204030204" pitchFamily="34" charset="0"/>
                          <a:cs typeface="Arial" panose="020B0604020202020204" pitchFamily="34" charset="0"/>
                        </a:rPr>
                        <a:t>Universidad</a:t>
                      </a:r>
                      <a:r>
                        <a:rPr lang="de-DE" sz="1200" dirty="0">
                          <a:effectLst/>
                          <a:latin typeface="Arial" panose="020B0604020202020204" pitchFamily="34" charset="0"/>
                          <a:ea typeface="Calibri" panose="020F0502020204030204" pitchFamily="34" charset="0"/>
                          <a:cs typeface="Arial" panose="020B0604020202020204" pitchFamily="34" charset="0"/>
                        </a:rPr>
                        <a:t> de </a:t>
                      </a:r>
                      <a:r>
                        <a:rPr lang="de-DE" sz="1200" dirty="0" err="1">
                          <a:effectLst/>
                          <a:latin typeface="Arial" panose="020B0604020202020204" pitchFamily="34" charset="0"/>
                          <a:ea typeface="Calibri" panose="020F0502020204030204" pitchFamily="34" charset="0"/>
                          <a:cs typeface="Arial" panose="020B0604020202020204" pitchFamily="34" charset="0"/>
                        </a:rPr>
                        <a:t>Extremadura</a:t>
                      </a:r>
                      <a:r>
                        <a:rPr lang="de-DE" sz="1200" dirty="0">
                          <a:effectLst/>
                          <a:latin typeface="Arial" panose="020B0604020202020204" pitchFamily="34" charset="0"/>
                          <a:ea typeface="Calibri" panose="020F0502020204030204" pitchFamily="34" charset="0"/>
                          <a:cs typeface="Arial" panose="020B0604020202020204" pitchFamily="34" charset="0"/>
                        </a:rPr>
                        <a:t> / </a:t>
                      </a:r>
                      <a:r>
                        <a:rPr lang="de-DE" sz="1200" dirty="0" err="1">
                          <a:effectLst/>
                          <a:latin typeface="Arial" panose="020B0604020202020204" pitchFamily="34" charset="0"/>
                          <a:ea typeface="Calibri" panose="020F0502020204030204" pitchFamily="34" charset="0"/>
                          <a:cs typeface="Arial" panose="020B0604020202020204" pitchFamily="34" charset="0"/>
                        </a:rPr>
                        <a:t>Cáceres</a:t>
                      </a:r>
                      <a:br>
                        <a:rPr lang="de-DE" sz="1200" dirty="0">
                          <a:effectLst/>
                          <a:latin typeface="Arial" panose="020B0604020202020204" pitchFamily="34" charset="0"/>
                          <a:ea typeface="Calibri" panose="020F0502020204030204" pitchFamily="34" charset="0"/>
                          <a:cs typeface="Arial" panose="020B0604020202020204" pitchFamily="34" charset="0"/>
                        </a:rPr>
                      </a:br>
                      <a:r>
                        <a:rPr lang="de-DE" sz="800" dirty="0">
                          <a:effectLst/>
                          <a:latin typeface="Arial" panose="020B0604020202020204" pitchFamily="34" charset="0"/>
                          <a:ea typeface="Calibri" panose="020F0502020204030204" pitchFamily="34" charset="0"/>
                          <a:cs typeface="Arial" panose="020B0604020202020204" pitchFamily="34" charset="0"/>
                        </a:rPr>
                        <a:t>(wirtschaftswissenschaftlicher Schwerpunkt)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gn="l">
                        <a:lnSpc>
                          <a:spcPct val="115000"/>
                        </a:lnSpc>
                        <a:spcBef>
                          <a:spcPts val="100"/>
                        </a:spcBef>
                        <a:spcAft>
                          <a:spcPts val="100"/>
                        </a:spcAft>
                      </a:pPr>
                      <a:r>
                        <a:rPr lang="de-DE" sz="1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3 Plätze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2465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gn="l">
                        <a:lnSpc>
                          <a:spcPct val="115000"/>
                        </a:lnSpc>
                        <a:spcBef>
                          <a:spcPts val="100"/>
                        </a:spcBef>
                        <a:spcAft>
                          <a:spcPts val="100"/>
                        </a:spcAft>
                      </a:pPr>
                      <a:r>
                        <a:rPr lang="de-DE" sz="1200" b="1" dirty="0">
                          <a:effectLst/>
                          <a:latin typeface="Arial" panose="020B0604020202020204" pitchFamily="34" charset="0"/>
                          <a:ea typeface="Calibri" panose="020F0502020204030204" pitchFamily="34" charset="0"/>
                          <a:cs typeface="Arial" panose="020B0604020202020204" pitchFamily="34" charset="0"/>
                        </a:rPr>
                        <a:t>Córdoba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a:lnSpc>
                          <a:spcPct val="100000"/>
                        </a:lnSpc>
                        <a:spcBef>
                          <a:spcPts val="0"/>
                        </a:spcBef>
                        <a:spcAft>
                          <a:spcPts val="0"/>
                        </a:spcAft>
                      </a:pPr>
                      <a:r>
                        <a:rPr lang="de-DE" sz="1200" dirty="0" err="1">
                          <a:effectLst/>
                          <a:latin typeface="Arial" panose="020B0604020202020204" pitchFamily="34" charset="0"/>
                          <a:ea typeface="Calibri" panose="020F0502020204030204" pitchFamily="34" charset="0"/>
                          <a:cs typeface="Arial" panose="020B0604020202020204" pitchFamily="34" charset="0"/>
                        </a:rPr>
                        <a:t>Universidad</a:t>
                      </a:r>
                      <a:r>
                        <a:rPr lang="de-DE" sz="1200" dirty="0">
                          <a:effectLst/>
                          <a:latin typeface="Arial" panose="020B0604020202020204" pitchFamily="34" charset="0"/>
                          <a:ea typeface="Calibri" panose="020F0502020204030204" pitchFamily="34" charset="0"/>
                          <a:cs typeface="Arial" panose="020B0604020202020204" pitchFamily="34" charset="0"/>
                        </a:rPr>
                        <a:t> de Córdoba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gn="l">
                        <a:lnSpc>
                          <a:spcPct val="115000"/>
                        </a:lnSpc>
                        <a:spcBef>
                          <a:spcPts val="100"/>
                        </a:spcBef>
                        <a:spcAft>
                          <a:spcPts val="100"/>
                        </a:spcAft>
                      </a:pPr>
                      <a:r>
                        <a:rPr lang="de-DE" sz="1200" dirty="0">
                          <a:effectLst/>
                          <a:latin typeface="Arial" panose="020B0604020202020204" pitchFamily="34" charset="0"/>
                          <a:ea typeface="Calibri" panose="020F0502020204030204" pitchFamily="34" charset="0"/>
                          <a:cs typeface="Arial" panose="020B0604020202020204" pitchFamily="34" charset="0"/>
                        </a:rPr>
                        <a:t>3 Plätze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9546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gn="l">
                        <a:lnSpc>
                          <a:spcPct val="115000"/>
                        </a:lnSpc>
                        <a:spcBef>
                          <a:spcPts val="100"/>
                        </a:spcBef>
                        <a:spcAft>
                          <a:spcPts val="100"/>
                        </a:spcAft>
                      </a:pPr>
                      <a:r>
                        <a:rPr lang="de-DE" sz="1200" b="1" dirty="0">
                          <a:effectLst/>
                          <a:latin typeface="Arial" panose="020B0604020202020204" pitchFamily="34" charset="0"/>
                          <a:ea typeface="Calibri" panose="020F0502020204030204" pitchFamily="34" charset="0"/>
                          <a:cs typeface="Arial" panose="020B0604020202020204" pitchFamily="34" charset="0"/>
                        </a:rPr>
                        <a:t>Las Palmas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a:lnSpc>
                          <a:spcPct val="100000"/>
                        </a:lnSpc>
                        <a:spcBef>
                          <a:spcPts val="0"/>
                        </a:spcBef>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Univ. de Las Palmas de Gran Canaria</a:t>
                      </a:r>
                      <a:endParaRPr lang="de-DE"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gn="l">
                        <a:lnSpc>
                          <a:spcPct val="115000"/>
                        </a:lnSpc>
                        <a:spcBef>
                          <a:spcPts val="100"/>
                        </a:spcBef>
                        <a:spcAft>
                          <a:spcPts val="10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r>
                        <a:rPr lang="de-DE" sz="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Platz</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4189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gn="l">
                        <a:lnSpc>
                          <a:spcPct val="115000"/>
                        </a:lnSpc>
                        <a:spcBef>
                          <a:spcPts val="100"/>
                        </a:spcBef>
                        <a:spcAft>
                          <a:spcPts val="100"/>
                        </a:spcAft>
                      </a:pPr>
                      <a:r>
                        <a:rPr lang="de-DE" sz="1200" b="1" dirty="0">
                          <a:effectLst/>
                          <a:latin typeface="Arial" panose="020B0604020202020204" pitchFamily="34" charset="0"/>
                          <a:ea typeface="Calibri" panose="020F0502020204030204" pitchFamily="34" charset="0"/>
                          <a:cs typeface="Arial" panose="020B0604020202020204" pitchFamily="34" charset="0"/>
                        </a:rPr>
                        <a:t>Madrid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err="1">
                          <a:effectLst/>
                          <a:latin typeface="Arial" panose="020B0604020202020204" pitchFamily="34" charset="0"/>
                          <a:ea typeface="Calibri" panose="020F0502020204030204" pitchFamily="34" charset="0"/>
                          <a:cs typeface="Arial" panose="020B0604020202020204" pitchFamily="34" charset="0"/>
                        </a:rPr>
                        <a:t>Universidad</a:t>
                      </a:r>
                      <a:r>
                        <a:rPr lang="de-DE" sz="1200" dirty="0">
                          <a:effectLst/>
                          <a:latin typeface="Arial" panose="020B0604020202020204" pitchFamily="34" charset="0"/>
                          <a:ea typeface="Calibri" panose="020F0502020204030204" pitchFamily="34" charset="0"/>
                          <a:cs typeface="Arial" panose="020B0604020202020204" pitchFamily="34" charset="0"/>
                        </a:rPr>
                        <a:t> </a:t>
                      </a:r>
                      <a:r>
                        <a:rPr lang="de-DE" sz="1200" dirty="0" err="1">
                          <a:effectLst/>
                          <a:latin typeface="Arial" panose="020B0604020202020204" pitchFamily="34" charset="0"/>
                          <a:ea typeface="Calibri" panose="020F0502020204030204" pitchFamily="34" charset="0"/>
                          <a:cs typeface="Arial" panose="020B0604020202020204" pitchFamily="34" charset="0"/>
                        </a:rPr>
                        <a:t>Autónoma</a:t>
                      </a:r>
                      <a:r>
                        <a:rPr lang="de-DE" sz="1200" baseline="0" dirty="0">
                          <a:effectLst/>
                          <a:latin typeface="Arial" panose="020B0604020202020204" pitchFamily="34" charset="0"/>
                          <a:ea typeface="Calibri" panose="020F0502020204030204" pitchFamily="34" charset="0"/>
                          <a:cs typeface="Arial" panose="020B0604020202020204" pitchFamily="34" charset="0"/>
                        </a:rPr>
                        <a:t> </a:t>
                      </a:r>
                      <a:r>
                        <a:rPr lang="de-DE" sz="800" dirty="0">
                          <a:effectLst/>
                          <a:latin typeface="Arial" panose="020B0604020202020204" pitchFamily="34" charset="0"/>
                          <a:ea typeface="Calibri" panose="020F0502020204030204" pitchFamily="34" charset="0"/>
                          <a:cs typeface="Arial" panose="020B0604020202020204" pitchFamily="34" charset="0"/>
                        </a:rPr>
                        <a:t>(</a:t>
                      </a:r>
                      <a:r>
                        <a:rPr lang="de-DE" sz="800" dirty="0" err="1">
                          <a:effectLst/>
                          <a:latin typeface="Arial" panose="020B0604020202020204" pitchFamily="34" charset="0"/>
                          <a:ea typeface="Calibri" panose="020F0502020204030204" pitchFamily="34" charset="0"/>
                          <a:cs typeface="Arial" panose="020B0604020202020204" pitchFamily="34" charset="0"/>
                        </a:rPr>
                        <a:t>rechtswissenschaftl</a:t>
                      </a:r>
                      <a:r>
                        <a:rPr lang="de-DE" sz="800" dirty="0">
                          <a:effectLst/>
                          <a:latin typeface="Arial" panose="020B0604020202020204" pitchFamily="34" charset="0"/>
                          <a:ea typeface="Calibri" panose="020F0502020204030204" pitchFamily="34" charset="0"/>
                          <a:cs typeface="Arial" panose="020B0604020202020204" pitchFamily="34" charset="0"/>
                        </a:rPr>
                        <a:t>.</a:t>
                      </a:r>
                      <a:r>
                        <a:rPr lang="de-DE" sz="800" baseline="0" dirty="0">
                          <a:effectLst/>
                          <a:latin typeface="Arial" panose="020B0604020202020204" pitchFamily="34" charset="0"/>
                          <a:ea typeface="Calibri" panose="020F0502020204030204" pitchFamily="34" charset="0"/>
                          <a:cs typeface="Arial" panose="020B0604020202020204" pitchFamily="34" charset="0"/>
                        </a:rPr>
                        <a:t> Fakultät, mind. 50% der ECTS dort zu erbringen</a:t>
                      </a:r>
                      <a:endParaRPr lang="de-DE" sz="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gn="l">
                        <a:lnSpc>
                          <a:spcPct val="115000"/>
                        </a:lnSpc>
                        <a:spcBef>
                          <a:spcPts val="100"/>
                        </a:spcBef>
                        <a:spcAft>
                          <a:spcPts val="100"/>
                        </a:spcAft>
                      </a:pPr>
                      <a:r>
                        <a:rPr lang="de-DE" sz="1200" dirty="0">
                          <a:effectLst/>
                          <a:latin typeface="Arial" panose="020B0604020202020204" pitchFamily="34" charset="0"/>
                          <a:ea typeface="Calibri" panose="020F0502020204030204" pitchFamily="34" charset="0"/>
                          <a:cs typeface="Arial" panose="020B0604020202020204" pitchFamily="34" charset="0"/>
                        </a:rPr>
                        <a:t>2 Plätze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470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gn="l">
                        <a:lnSpc>
                          <a:spcPct val="115000"/>
                        </a:lnSpc>
                        <a:spcBef>
                          <a:spcPts val="100"/>
                        </a:spcBef>
                        <a:spcAft>
                          <a:spcPts val="100"/>
                        </a:spcAft>
                      </a:pPr>
                      <a:r>
                        <a:rPr lang="de-DE" sz="1200" b="1" dirty="0">
                          <a:effectLst/>
                          <a:latin typeface="Arial" panose="020B0604020202020204" pitchFamily="34" charset="0"/>
                          <a:ea typeface="Calibri" panose="020F0502020204030204" pitchFamily="34" charset="0"/>
                          <a:cs typeface="Arial" panose="020B0604020202020204" pitchFamily="34" charset="0"/>
                        </a:rPr>
                        <a:t>Málaga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a:lnSpc>
                          <a:spcPct val="100000"/>
                        </a:lnSpc>
                        <a:spcBef>
                          <a:spcPts val="0"/>
                        </a:spcBef>
                        <a:spcAft>
                          <a:spcPts val="0"/>
                        </a:spcAft>
                      </a:pPr>
                      <a:r>
                        <a:rPr lang="de-DE" sz="1200" dirty="0" err="1">
                          <a:effectLst/>
                          <a:latin typeface="Arial" panose="020B0604020202020204" pitchFamily="34" charset="0"/>
                          <a:ea typeface="Calibri" panose="020F0502020204030204" pitchFamily="34" charset="0"/>
                          <a:cs typeface="Arial" panose="020B0604020202020204" pitchFamily="34" charset="0"/>
                        </a:rPr>
                        <a:t>Universidad</a:t>
                      </a:r>
                      <a:r>
                        <a:rPr lang="de-DE" sz="1200" dirty="0">
                          <a:effectLst/>
                          <a:latin typeface="Arial" panose="020B0604020202020204" pitchFamily="34" charset="0"/>
                          <a:ea typeface="Calibri" panose="020F0502020204030204" pitchFamily="34" charset="0"/>
                          <a:cs typeface="Arial" panose="020B0604020202020204" pitchFamily="34" charset="0"/>
                        </a:rPr>
                        <a:t> de Málaga</a:t>
                      </a:r>
                      <a:r>
                        <a:rPr lang="de-DE" sz="1200" baseline="0" dirty="0">
                          <a:effectLst/>
                          <a:latin typeface="Arial" panose="020B0604020202020204" pitchFamily="34" charset="0"/>
                          <a:ea typeface="Calibri" panose="020F0502020204030204" pitchFamily="34" charset="0"/>
                          <a:cs typeface="Arial" panose="020B0604020202020204" pitchFamily="34" charset="0"/>
                        </a:rPr>
                        <a:t> </a:t>
                      </a:r>
                      <a:r>
                        <a:rPr kumimoji="0" lang="de-D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(nur BA-Kurse)</a:t>
                      </a:r>
                      <a:endParaRPr lang="de-DE"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marR="0" lvl="0" indent="0" algn="l" defTabSz="914400" rtl="0" eaLnBrk="1" fontAlgn="auto" latinLnBrk="0" hangingPunct="1">
                        <a:lnSpc>
                          <a:spcPct val="115000"/>
                        </a:lnSpc>
                        <a:spcBef>
                          <a:spcPts val="100"/>
                        </a:spcBef>
                        <a:spcAft>
                          <a:spcPts val="100"/>
                        </a:spcAft>
                        <a:buClrTx/>
                        <a:buSzTx/>
                        <a:buFontTx/>
                        <a:buNone/>
                        <a:tabLst/>
                        <a:defRPr/>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a:t>
                      </a:r>
                      <a:r>
                        <a:rPr lang="de-DE" sz="12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Plätze</a:t>
                      </a:r>
                      <a:endParaRPr lang="de-DE" sz="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r h="30273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gn="l">
                        <a:lnSpc>
                          <a:spcPct val="115000"/>
                        </a:lnSpc>
                        <a:spcBef>
                          <a:spcPts val="100"/>
                        </a:spcBef>
                        <a:spcAft>
                          <a:spcPts val="100"/>
                        </a:spcAft>
                      </a:pPr>
                      <a:r>
                        <a:rPr lang="de-DE" sz="1200" b="1" dirty="0">
                          <a:effectLst/>
                          <a:latin typeface="Arial" panose="020B0604020202020204" pitchFamily="34" charset="0"/>
                          <a:ea typeface="Calibri" panose="020F0502020204030204" pitchFamily="34" charset="0"/>
                          <a:cs typeface="Arial" panose="020B0604020202020204" pitchFamily="34" charset="0"/>
                        </a:rPr>
                        <a:t>Sevilla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a:lnSpc>
                          <a:spcPct val="100000"/>
                        </a:lnSpc>
                        <a:spcBef>
                          <a:spcPts val="0"/>
                        </a:spcBef>
                        <a:spcAft>
                          <a:spcPts val="0"/>
                        </a:spcAft>
                      </a:pPr>
                      <a:r>
                        <a:rPr lang="de-DE" sz="1200" dirty="0" err="1">
                          <a:effectLst/>
                          <a:latin typeface="Arial" panose="020B0604020202020204" pitchFamily="34" charset="0"/>
                          <a:ea typeface="Calibri" panose="020F0502020204030204" pitchFamily="34" charset="0"/>
                          <a:cs typeface="Arial" panose="020B0604020202020204" pitchFamily="34" charset="0"/>
                        </a:rPr>
                        <a:t>Universidad</a:t>
                      </a:r>
                      <a:r>
                        <a:rPr lang="de-DE" sz="1200" dirty="0">
                          <a:effectLst/>
                          <a:latin typeface="Arial" panose="020B0604020202020204" pitchFamily="34" charset="0"/>
                          <a:ea typeface="Calibri" panose="020F0502020204030204" pitchFamily="34" charset="0"/>
                          <a:cs typeface="Arial" panose="020B0604020202020204" pitchFamily="34" charset="0"/>
                        </a:rPr>
                        <a:t> de Sevilla</a:t>
                      </a:r>
                      <a:r>
                        <a:rPr lang="de-DE" sz="1200" baseline="0" dirty="0">
                          <a:effectLst/>
                          <a:latin typeface="Arial" panose="020B0604020202020204" pitchFamily="34" charset="0"/>
                          <a:ea typeface="Calibri" panose="020F0502020204030204" pitchFamily="34" charset="0"/>
                          <a:cs typeface="Arial" panose="020B0604020202020204" pitchFamily="34" charset="0"/>
                        </a:rPr>
                        <a:t> </a:t>
                      </a:r>
                      <a:r>
                        <a:rPr kumimoji="0" lang="de-D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 BWL/2 </a:t>
                      </a:r>
                      <a:r>
                        <a:rPr kumimoji="0" lang="de-DE" sz="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SoWi</a:t>
                      </a:r>
                      <a:r>
                        <a:rPr kumimoji="0" lang="de-D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lang="de-DE"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gn="l">
                        <a:lnSpc>
                          <a:spcPct val="115000"/>
                        </a:lnSpc>
                        <a:spcBef>
                          <a:spcPts val="100"/>
                        </a:spcBef>
                        <a:spcAft>
                          <a:spcPts val="100"/>
                        </a:spcAft>
                      </a:pPr>
                      <a:r>
                        <a:rPr lang="de-DE" sz="1200" dirty="0">
                          <a:effectLst/>
                          <a:latin typeface="Arial" panose="020B0604020202020204" pitchFamily="34" charset="0"/>
                          <a:ea typeface="Calibri" panose="020F0502020204030204" pitchFamily="34" charset="0"/>
                          <a:cs typeface="Arial" panose="020B0604020202020204" pitchFamily="34" charset="0"/>
                        </a:rPr>
                        <a:t>5 Plätze </a:t>
                      </a:r>
                      <a:endParaRPr lang="de-DE" sz="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324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gn="l">
                        <a:lnSpc>
                          <a:spcPct val="115000"/>
                        </a:lnSpc>
                        <a:spcBef>
                          <a:spcPts val="100"/>
                        </a:spcBef>
                        <a:spcAft>
                          <a:spcPts val="100"/>
                        </a:spcAft>
                      </a:pPr>
                      <a:r>
                        <a:rPr lang="de-DE" sz="1200" b="1" dirty="0">
                          <a:effectLst/>
                          <a:latin typeface="Arial" panose="020B0604020202020204" pitchFamily="34" charset="0"/>
                          <a:ea typeface="Calibri" panose="020F0502020204030204" pitchFamily="34" charset="0"/>
                          <a:cs typeface="Arial" panose="020B0604020202020204" pitchFamily="34" charset="0"/>
                        </a:rPr>
                        <a:t>Salamanca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a:lnSpc>
                          <a:spcPct val="100000"/>
                        </a:lnSpc>
                        <a:spcBef>
                          <a:spcPts val="0"/>
                        </a:spcBef>
                        <a:spcAft>
                          <a:spcPts val="0"/>
                        </a:spcAft>
                      </a:pPr>
                      <a:r>
                        <a:rPr lang="de-DE" sz="1200" dirty="0" err="1">
                          <a:effectLst/>
                          <a:latin typeface="Arial" panose="020B0604020202020204" pitchFamily="34" charset="0"/>
                          <a:ea typeface="Calibri" panose="020F0502020204030204" pitchFamily="34" charset="0"/>
                          <a:cs typeface="Arial" panose="020B0604020202020204" pitchFamily="34" charset="0"/>
                        </a:rPr>
                        <a:t>Universidad</a:t>
                      </a:r>
                      <a:r>
                        <a:rPr lang="de-DE" sz="1200" dirty="0">
                          <a:effectLst/>
                          <a:latin typeface="Arial" panose="020B0604020202020204" pitchFamily="34" charset="0"/>
                          <a:ea typeface="Calibri" panose="020F0502020204030204" pitchFamily="34" charset="0"/>
                          <a:cs typeface="Arial" panose="020B0604020202020204" pitchFamily="34" charset="0"/>
                        </a:rPr>
                        <a:t> de Salamanca</a:t>
                      </a:r>
                      <a:r>
                        <a:rPr lang="de-DE" sz="1200" baseline="0" dirty="0">
                          <a:effectLst/>
                          <a:latin typeface="Arial" panose="020B0604020202020204" pitchFamily="34" charset="0"/>
                          <a:ea typeface="Calibri" panose="020F0502020204030204" pitchFamily="34" charset="0"/>
                          <a:cs typeface="Arial" panose="020B0604020202020204" pitchFamily="34" charset="0"/>
                        </a:rPr>
                        <a:t> </a:t>
                      </a:r>
                      <a:r>
                        <a:rPr kumimoji="0" lang="de-DE" sz="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(nur BA-Kurse)</a:t>
                      </a:r>
                      <a:endParaRPr lang="de-DE"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gn="l">
                        <a:lnSpc>
                          <a:spcPct val="115000"/>
                        </a:lnSpc>
                        <a:spcBef>
                          <a:spcPts val="100"/>
                        </a:spcBef>
                        <a:spcAft>
                          <a:spcPts val="100"/>
                        </a:spcAft>
                      </a:pPr>
                      <a:r>
                        <a:rPr lang="de-DE" sz="1200" dirty="0">
                          <a:effectLst/>
                          <a:latin typeface="Arial" panose="020B0604020202020204" pitchFamily="34" charset="0"/>
                          <a:ea typeface="Calibri" panose="020F0502020204030204" pitchFamily="34" charset="0"/>
                          <a:cs typeface="Arial" panose="020B0604020202020204" pitchFamily="34" charset="0"/>
                        </a:rPr>
                        <a:t>2 Plätze</a:t>
                      </a:r>
                      <a:endParaRPr lang="de-DE" sz="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7"/>
                  </a:ext>
                </a:extLst>
              </a:tr>
              <a:tr h="2465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gn="l">
                        <a:lnSpc>
                          <a:spcPct val="115000"/>
                        </a:lnSpc>
                        <a:spcBef>
                          <a:spcPts val="100"/>
                        </a:spcBef>
                        <a:spcAft>
                          <a:spcPts val="100"/>
                        </a:spcAft>
                      </a:pPr>
                      <a:r>
                        <a:rPr lang="de-DE" sz="1200" b="1" dirty="0">
                          <a:effectLst/>
                          <a:latin typeface="Arial" panose="020B0604020202020204" pitchFamily="34" charset="0"/>
                          <a:ea typeface="Calibri" panose="020F0502020204030204" pitchFamily="34" charset="0"/>
                          <a:cs typeface="Arial" panose="020B0604020202020204" pitchFamily="34" charset="0"/>
                        </a:rPr>
                        <a:t>Santander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a:lnSpc>
                          <a:spcPct val="100000"/>
                        </a:lnSpc>
                        <a:spcBef>
                          <a:spcPts val="0"/>
                        </a:spcBef>
                        <a:spcAft>
                          <a:spcPts val="0"/>
                        </a:spcAft>
                      </a:pPr>
                      <a:r>
                        <a:rPr lang="de-DE" sz="1200" dirty="0" err="1">
                          <a:effectLst/>
                          <a:latin typeface="Arial" panose="020B0604020202020204" pitchFamily="34" charset="0"/>
                          <a:ea typeface="Calibri" panose="020F0502020204030204" pitchFamily="34" charset="0"/>
                          <a:cs typeface="Arial" panose="020B0604020202020204" pitchFamily="34" charset="0"/>
                        </a:rPr>
                        <a:t>Universidad</a:t>
                      </a:r>
                      <a:r>
                        <a:rPr lang="de-DE" sz="1200" dirty="0">
                          <a:effectLst/>
                          <a:latin typeface="Arial" panose="020B0604020202020204" pitchFamily="34" charset="0"/>
                          <a:ea typeface="Calibri" panose="020F0502020204030204" pitchFamily="34" charset="0"/>
                          <a:cs typeface="Arial" panose="020B0604020202020204" pitchFamily="34" charset="0"/>
                        </a:rPr>
                        <a:t> de </a:t>
                      </a:r>
                      <a:r>
                        <a:rPr lang="de-DE" sz="1200" dirty="0" err="1">
                          <a:effectLst/>
                          <a:latin typeface="Arial" panose="020B0604020202020204" pitchFamily="34" charset="0"/>
                          <a:ea typeface="Calibri" panose="020F0502020204030204" pitchFamily="34" charset="0"/>
                          <a:cs typeface="Arial" panose="020B0604020202020204" pitchFamily="34" charset="0"/>
                        </a:rPr>
                        <a:t>Cantabria</a:t>
                      </a:r>
                      <a:endParaRPr lang="de-DE"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gn="l">
                        <a:lnSpc>
                          <a:spcPct val="115000"/>
                        </a:lnSpc>
                        <a:spcBef>
                          <a:spcPts val="100"/>
                        </a:spcBef>
                        <a:spcAft>
                          <a:spcPts val="10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 Platz</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465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gn="l">
                        <a:lnSpc>
                          <a:spcPct val="115000"/>
                        </a:lnSpc>
                        <a:spcBef>
                          <a:spcPts val="100"/>
                        </a:spcBef>
                        <a:spcAft>
                          <a:spcPts val="100"/>
                        </a:spcAft>
                      </a:pPr>
                      <a:r>
                        <a:rPr lang="de-DE" sz="1200" b="1" dirty="0">
                          <a:effectLst/>
                          <a:latin typeface="Arial" panose="020B0604020202020204" pitchFamily="34" charset="0"/>
                          <a:ea typeface="Calibri" panose="020F0502020204030204" pitchFamily="34" charset="0"/>
                          <a:cs typeface="Arial" panose="020B0604020202020204" pitchFamily="34" charset="0"/>
                        </a:rPr>
                        <a:t>Tarragona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a:lnSpc>
                          <a:spcPct val="100000"/>
                        </a:lnSpc>
                        <a:spcBef>
                          <a:spcPts val="0"/>
                        </a:spcBef>
                        <a:spcAft>
                          <a:spcPts val="0"/>
                        </a:spcAft>
                      </a:pPr>
                      <a:r>
                        <a:rPr lang="de-DE" sz="1200" dirty="0" err="1">
                          <a:effectLst/>
                          <a:latin typeface="Arial" panose="020B0604020202020204" pitchFamily="34" charset="0"/>
                          <a:ea typeface="Calibri" panose="020F0502020204030204" pitchFamily="34" charset="0"/>
                          <a:cs typeface="Arial" panose="020B0604020202020204" pitchFamily="34" charset="0"/>
                        </a:rPr>
                        <a:t>Universitat</a:t>
                      </a:r>
                      <a:r>
                        <a:rPr lang="de-DE" sz="1200" dirty="0">
                          <a:effectLst/>
                          <a:latin typeface="Arial" panose="020B0604020202020204" pitchFamily="34" charset="0"/>
                          <a:ea typeface="Calibri" panose="020F0502020204030204" pitchFamily="34" charset="0"/>
                          <a:cs typeface="Arial" panose="020B0604020202020204" pitchFamily="34" charset="0"/>
                        </a:rPr>
                        <a:t> </a:t>
                      </a:r>
                      <a:r>
                        <a:rPr lang="de-DE" sz="1200" dirty="0" err="1">
                          <a:effectLst/>
                          <a:latin typeface="Arial" panose="020B0604020202020204" pitchFamily="34" charset="0"/>
                          <a:ea typeface="Calibri" panose="020F0502020204030204" pitchFamily="34" charset="0"/>
                          <a:cs typeface="Arial" panose="020B0604020202020204" pitchFamily="34" charset="0"/>
                        </a:rPr>
                        <a:t>Rovira</a:t>
                      </a:r>
                      <a:r>
                        <a:rPr lang="de-DE" sz="1200" dirty="0">
                          <a:effectLst/>
                          <a:latin typeface="Arial" panose="020B0604020202020204" pitchFamily="34" charset="0"/>
                          <a:ea typeface="Calibri" panose="020F0502020204030204" pitchFamily="34" charset="0"/>
                          <a:cs typeface="Arial" panose="020B0604020202020204" pitchFamily="34" charset="0"/>
                        </a:rPr>
                        <a:t> i </a:t>
                      </a:r>
                      <a:r>
                        <a:rPr lang="de-DE" sz="1200" dirty="0" err="1">
                          <a:effectLst/>
                          <a:latin typeface="Arial" panose="020B0604020202020204" pitchFamily="34" charset="0"/>
                          <a:ea typeface="Calibri" panose="020F0502020204030204" pitchFamily="34" charset="0"/>
                          <a:cs typeface="Arial" panose="020B0604020202020204" pitchFamily="34" charset="0"/>
                        </a:rPr>
                        <a:t>Virgili</a:t>
                      </a:r>
                      <a:endParaRPr lang="de-DE"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gn="l">
                        <a:lnSpc>
                          <a:spcPct val="115000"/>
                        </a:lnSpc>
                        <a:spcBef>
                          <a:spcPts val="100"/>
                        </a:spcBef>
                        <a:spcAft>
                          <a:spcPts val="100"/>
                        </a:spcAft>
                      </a:pPr>
                      <a:r>
                        <a:rPr lang="de-DE" sz="1200" dirty="0">
                          <a:effectLst/>
                          <a:latin typeface="Arial" panose="020B0604020202020204" pitchFamily="34" charset="0"/>
                          <a:ea typeface="Calibri" panose="020F0502020204030204" pitchFamily="34" charset="0"/>
                          <a:cs typeface="Arial" panose="020B0604020202020204" pitchFamily="34" charset="0"/>
                        </a:rPr>
                        <a:t>2 Plätze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9"/>
                  </a:ext>
                </a:extLst>
              </a:tr>
              <a:tr h="2465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gn="l">
                        <a:lnSpc>
                          <a:spcPct val="115000"/>
                        </a:lnSpc>
                        <a:spcBef>
                          <a:spcPts val="100"/>
                        </a:spcBef>
                        <a:spcAft>
                          <a:spcPts val="100"/>
                        </a:spcAft>
                      </a:pPr>
                      <a:r>
                        <a:rPr lang="de-DE" sz="1200" b="1" dirty="0">
                          <a:effectLst/>
                          <a:latin typeface="Arial" panose="020B0604020202020204" pitchFamily="34" charset="0"/>
                          <a:ea typeface="Calibri" panose="020F0502020204030204" pitchFamily="34" charset="0"/>
                          <a:cs typeface="Arial" panose="020B0604020202020204" pitchFamily="34" charset="0"/>
                        </a:rPr>
                        <a:t>Valencia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a:lnSpc>
                          <a:spcPct val="100000"/>
                        </a:lnSpc>
                        <a:spcBef>
                          <a:spcPts val="0"/>
                        </a:spcBef>
                        <a:spcAft>
                          <a:spcPts val="0"/>
                        </a:spcAft>
                      </a:pPr>
                      <a:r>
                        <a:rPr lang="de-DE" sz="1200" dirty="0" err="1">
                          <a:effectLst/>
                          <a:latin typeface="Arial" panose="020B0604020202020204" pitchFamily="34" charset="0"/>
                          <a:ea typeface="Calibri" panose="020F0502020204030204" pitchFamily="34" charset="0"/>
                          <a:cs typeface="Arial" panose="020B0604020202020204" pitchFamily="34" charset="0"/>
                        </a:rPr>
                        <a:t>Universidad</a:t>
                      </a:r>
                      <a:r>
                        <a:rPr lang="de-DE" sz="1200" dirty="0">
                          <a:effectLst/>
                          <a:latin typeface="Arial" panose="020B0604020202020204" pitchFamily="34" charset="0"/>
                          <a:ea typeface="Calibri" panose="020F0502020204030204" pitchFamily="34" charset="0"/>
                          <a:cs typeface="Arial" panose="020B0604020202020204" pitchFamily="34" charset="0"/>
                        </a:rPr>
                        <a:t> de Valencia </a:t>
                      </a:r>
                      <a:r>
                        <a:rPr lang="de-DE" sz="800" dirty="0">
                          <a:effectLst/>
                          <a:latin typeface="Arial" panose="020B0604020202020204" pitchFamily="34" charset="0"/>
                          <a:ea typeface="Calibri" panose="020F0502020204030204" pitchFamily="34" charset="0"/>
                          <a:cs typeface="Arial" panose="020B0604020202020204" pitchFamily="34" charset="0"/>
                        </a:rPr>
                        <a:t>(5 Economics/2</a:t>
                      </a:r>
                      <a:r>
                        <a:rPr lang="de-DE" sz="800" baseline="0" dirty="0">
                          <a:effectLst/>
                          <a:latin typeface="Arial" panose="020B0604020202020204" pitchFamily="34" charset="0"/>
                          <a:ea typeface="Calibri" panose="020F0502020204030204" pitchFamily="34" charset="0"/>
                          <a:cs typeface="Arial" panose="020B0604020202020204" pitchFamily="34" charset="0"/>
                        </a:rPr>
                        <a:t> Business)</a:t>
                      </a:r>
                      <a:endParaRPr lang="de-DE" sz="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gn="l">
                        <a:lnSpc>
                          <a:spcPct val="115000"/>
                        </a:lnSpc>
                        <a:spcBef>
                          <a:spcPts val="100"/>
                        </a:spcBef>
                        <a:spcAft>
                          <a:spcPts val="100"/>
                        </a:spcAft>
                      </a:pPr>
                      <a:r>
                        <a:rPr lang="de-DE" sz="1200" dirty="0">
                          <a:effectLst/>
                          <a:latin typeface="Arial" panose="020B0604020202020204" pitchFamily="34" charset="0"/>
                          <a:ea typeface="Calibri" panose="020F0502020204030204" pitchFamily="34" charset="0"/>
                          <a:cs typeface="Arial" panose="020B0604020202020204" pitchFamily="34" charset="0"/>
                        </a:rPr>
                        <a:t>7 Plätze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46503">
                <a:tc>
                  <a:txBody>
                    <a:bodyPr/>
                    <a:lstStyle/>
                    <a:p>
                      <a:pPr marL="180340" algn="l">
                        <a:lnSpc>
                          <a:spcPct val="115000"/>
                        </a:lnSpc>
                        <a:spcBef>
                          <a:spcPts val="100"/>
                        </a:spcBef>
                        <a:spcAft>
                          <a:spcPts val="100"/>
                        </a:spcAft>
                      </a:pPr>
                      <a:r>
                        <a:rPr lang="de-DE" sz="1200" b="1" dirty="0">
                          <a:effectLst/>
                          <a:latin typeface="Arial" panose="020B0604020202020204" pitchFamily="34" charset="0"/>
                          <a:ea typeface="Calibri" panose="020F0502020204030204" pitchFamily="34" charset="0"/>
                          <a:cs typeface="Arial" panose="020B0604020202020204" pitchFamily="34" charset="0"/>
                        </a:rPr>
                        <a:t>Lissabon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a:lnSpc>
                          <a:spcPct val="100000"/>
                        </a:lnSpc>
                        <a:spcBef>
                          <a:spcPts val="0"/>
                        </a:spcBef>
                        <a:spcAft>
                          <a:spcPts val="0"/>
                        </a:spcAft>
                      </a:pPr>
                      <a:r>
                        <a:rPr lang="de-DE" sz="1200" dirty="0" err="1">
                          <a:effectLst/>
                          <a:latin typeface="Arial" panose="020B0604020202020204" pitchFamily="34" charset="0"/>
                          <a:ea typeface="Calibri" panose="020F0502020204030204" pitchFamily="34" charset="0"/>
                          <a:cs typeface="Arial" panose="020B0604020202020204" pitchFamily="34" charset="0"/>
                        </a:rPr>
                        <a:t>Universidade</a:t>
                      </a:r>
                      <a:r>
                        <a:rPr lang="de-DE" sz="1200" dirty="0">
                          <a:effectLst/>
                          <a:latin typeface="Arial" panose="020B0604020202020204" pitchFamily="34" charset="0"/>
                          <a:ea typeface="Calibri" panose="020F0502020204030204" pitchFamily="34" charset="0"/>
                          <a:cs typeface="Arial" panose="020B0604020202020204" pitchFamily="34" charset="0"/>
                        </a:rPr>
                        <a:t> de Lisboa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80340" algn="l">
                        <a:lnSpc>
                          <a:spcPct val="115000"/>
                        </a:lnSpc>
                        <a:spcBef>
                          <a:spcPts val="100"/>
                        </a:spcBef>
                        <a:spcAft>
                          <a:spcPts val="100"/>
                        </a:spcAft>
                      </a:pPr>
                      <a:r>
                        <a:rPr lang="de-DE" sz="1200" dirty="0">
                          <a:effectLst/>
                          <a:latin typeface="Arial" panose="020B0604020202020204" pitchFamily="34" charset="0"/>
                          <a:ea typeface="Calibri" panose="020F0502020204030204" pitchFamily="34" charset="0"/>
                          <a:cs typeface="Arial" panose="020B0604020202020204" pitchFamily="34" charset="0"/>
                        </a:rPr>
                        <a:t>2 Plätze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980650047"/>
                  </a:ext>
                </a:extLst>
              </a:tr>
            </a:tbl>
          </a:graphicData>
        </a:graphic>
      </p:graphicFrame>
    </p:spTree>
    <p:extLst>
      <p:ext uri="{BB962C8B-B14F-4D97-AF65-F5344CB8AC3E}">
        <p14:creationId xmlns:p14="http://schemas.microsoft.com/office/powerpoint/2010/main" val="1898160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1600" y="1397000"/>
            <a:ext cx="8568000" cy="1073207"/>
          </a:xfrm>
        </p:spPr>
        <p:txBody>
          <a:bodyPr>
            <a:normAutofit/>
          </a:bodyPr>
          <a:lstStyle/>
          <a:p>
            <a:pPr algn="ctr"/>
            <a:br>
              <a:rPr lang="de-DE" dirty="0"/>
            </a:br>
            <a:r>
              <a:rPr lang="de-DE" sz="2500" dirty="0"/>
              <a:t>Partneruniversitäten in Italien</a:t>
            </a:r>
            <a:endParaRPr lang="de-DE" dirty="0"/>
          </a:p>
        </p:txBody>
      </p:sp>
      <p:pic>
        <p:nvPicPr>
          <p:cNvPr id="7" name="Bildplatzhalter 6"/>
          <p:cNvPicPr>
            <a:picLocks noGrp="1" noChangeAspect="1"/>
          </p:cNvPicPr>
          <p:nvPr>
            <p:ph type="pic" sz="quarter" idx="10"/>
          </p:nvPr>
        </p:nvPicPr>
        <p:blipFill rotWithShape="1">
          <a:blip r:embed="rId3"/>
          <a:srcRect l="43255" t="16051" b="16051"/>
          <a:stretch/>
        </p:blipFill>
        <p:spPr>
          <a:xfrm>
            <a:off x="4004441" y="2896908"/>
            <a:ext cx="4752780" cy="3631448"/>
          </a:xfrm>
          <a:prstGeom prst="rect">
            <a:avLst/>
          </a:prstGeom>
        </p:spPr>
      </p:pic>
      <p:sp>
        <p:nvSpPr>
          <p:cNvPr id="20" name="Rechteck 19"/>
          <p:cNvSpPr/>
          <p:nvPr/>
        </p:nvSpPr>
        <p:spPr>
          <a:xfrm>
            <a:off x="4784271" y="3438168"/>
            <a:ext cx="1023352" cy="203103"/>
          </a:xfrm>
          <a:prstGeom prst="rect">
            <a:avLst/>
          </a:prstGeom>
          <a:solidFill>
            <a:schemeClr val="accent6">
              <a:lumMod val="40000"/>
              <a:lumOff val="6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rPr>
              <a:t>Turin: 1</a:t>
            </a:r>
          </a:p>
        </p:txBody>
      </p:sp>
      <p:sp>
        <p:nvSpPr>
          <p:cNvPr id="21" name="Rechteck 20"/>
          <p:cNvSpPr/>
          <p:nvPr/>
        </p:nvSpPr>
        <p:spPr>
          <a:xfrm>
            <a:off x="6077800" y="3298372"/>
            <a:ext cx="1074113" cy="204107"/>
          </a:xfrm>
          <a:prstGeom prst="rect">
            <a:avLst/>
          </a:prstGeom>
          <a:solidFill>
            <a:schemeClr val="accent6">
              <a:lumMod val="40000"/>
              <a:lumOff val="6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rPr>
              <a:t>Parma: 4</a:t>
            </a:r>
          </a:p>
        </p:txBody>
      </p:sp>
      <p:sp>
        <p:nvSpPr>
          <p:cNvPr id="22" name="Rechteck 21"/>
          <p:cNvSpPr/>
          <p:nvPr/>
        </p:nvSpPr>
        <p:spPr>
          <a:xfrm>
            <a:off x="5878286" y="3798398"/>
            <a:ext cx="1028700" cy="168925"/>
          </a:xfrm>
          <a:prstGeom prst="rect">
            <a:avLst/>
          </a:prstGeom>
          <a:solidFill>
            <a:schemeClr val="accent6">
              <a:lumMod val="40000"/>
              <a:lumOff val="6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1" dirty="0">
                <a:solidFill>
                  <a:schemeClr val="tx1"/>
                </a:solidFill>
              </a:rPr>
              <a:t>Verona: 2</a:t>
            </a:r>
          </a:p>
        </p:txBody>
      </p:sp>
      <p:graphicFrame>
        <p:nvGraphicFramePr>
          <p:cNvPr id="29" name="Tabelle 28"/>
          <p:cNvGraphicFramePr>
            <a:graphicFrameLocks noGrp="1"/>
          </p:cNvGraphicFramePr>
          <p:nvPr>
            <p:extLst>
              <p:ext uri="{D42A27DB-BD31-4B8C-83A1-F6EECF244321}">
                <p14:modId xmlns:p14="http://schemas.microsoft.com/office/powerpoint/2010/main" val="787830897"/>
              </p:ext>
            </p:extLst>
          </p:nvPr>
        </p:nvGraphicFramePr>
        <p:xfrm>
          <a:off x="381600" y="4609231"/>
          <a:ext cx="4789892" cy="845033"/>
        </p:xfrm>
        <a:graphic>
          <a:graphicData uri="http://schemas.openxmlformats.org/drawingml/2006/table">
            <a:tbl>
              <a:tblPr firstRow="1" firstCol="1" lastRow="1" lastCol="1" bandRow="1" bandCol="1"/>
              <a:tblGrid>
                <a:gridCol w="1167493">
                  <a:extLst>
                    <a:ext uri="{9D8B030D-6E8A-4147-A177-3AD203B41FA5}">
                      <a16:colId xmlns:a16="http://schemas.microsoft.com/office/drawing/2014/main" val="20001"/>
                    </a:ext>
                  </a:extLst>
                </a:gridCol>
                <a:gridCol w="2718510">
                  <a:extLst>
                    <a:ext uri="{9D8B030D-6E8A-4147-A177-3AD203B41FA5}">
                      <a16:colId xmlns:a16="http://schemas.microsoft.com/office/drawing/2014/main" val="20002"/>
                    </a:ext>
                  </a:extLst>
                </a:gridCol>
                <a:gridCol w="903889">
                  <a:extLst>
                    <a:ext uri="{9D8B030D-6E8A-4147-A177-3AD203B41FA5}">
                      <a16:colId xmlns:a16="http://schemas.microsoft.com/office/drawing/2014/main" val="20003"/>
                    </a:ext>
                  </a:extLst>
                </a:gridCol>
              </a:tblGrid>
              <a:tr h="2992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nSpc>
                          <a:spcPct val="115000"/>
                        </a:lnSpc>
                        <a:spcBef>
                          <a:spcPts val="100"/>
                        </a:spcBef>
                        <a:spcAft>
                          <a:spcPts val="100"/>
                        </a:spcAft>
                      </a:pPr>
                      <a:r>
                        <a:rPr lang="de-DE" sz="1200" b="1" dirty="0">
                          <a:effectLst/>
                          <a:latin typeface="Arial" panose="020B0604020202020204" pitchFamily="34" charset="0"/>
                          <a:ea typeface="Calibri" panose="020F0502020204030204" pitchFamily="34" charset="0"/>
                          <a:cs typeface="Arial" panose="020B0604020202020204" pitchFamily="34" charset="0"/>
                        </a:rPr>
                        <a:t>Turin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nSpc>
                          <a:spcPct val="115000"/>
                        </a:lnSpc>
                        <a:spcBef>
                          <a:spcPts val="100"/>
                        </a:spcBef>
                        <a:spcAft>
                          <a:spcPts val="100"/>
                        </a:spcAft>
                      </a:pPr>
                      <a:r>
                        <a:rPr lang="it-IT" sz="1200" dirty="0">
                          <a:effectLst/>
                          <a:latin typeface="Arial" panose="020B0604020202020204" pitchFamily="34" charset="0"/>
                          <a:ea typeface="Calibri" panose="020F0502020204030204" pitchFamily="34" charset="0"/>
                          <a:cs typeface="Arial" panose="020B0604020202020204" pitchFamily="34" charset="0"/>
                        </a:rPr>
                        <a:t>Università degli Studi di Torino</a:t>
                      </a:r>
                      <a:endParaRPr lang="de-DE"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nSpc>
                          <a:spcPct val="115000"/>
                        </a:lnSpc>
                        <a:spcBef>
                          <a:spcPts val="100"/>
                        </a:spcBef>
                        <a:spcAft>
                          <a:spcPts val="100"/>
                        </a:spcAft>
                      </a:pPr>
                      <a:r>
                        <a:rPr lang="de-DE" sz="1200" dirty="0">
                          <a:effectLst/>
                          <a:latin typeface="Arial" panose="020B0604020202020204" pitchFamily="34" charset="0"/>
                          <a:ea typeface="Calibri" panose="020F0502020204030204" pitchFamily="34" charset="0"/>
                          <a:cs typeface="Arial" panose="020B0604020202020204" pitchFamily="34" charset="0"/>
                        </a:rPr>
                        <a:t>1 Platz</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2992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nSpc>
                          <a:spcPct val="115000"/>
                        </a:lnSpc>
                        <a:spcBef>
                          <a:spcPts val="100"/>
                        </a:spcBef>
                        <a:spcAft>
                          <a:spcPts val="100"/>
                        </a:spcAft>
                      </a:pPr>
                      <a:r>
                        <a:rPr lang="de-DE" sz="1200" b="1" dirty="0">
                          <a:effectLst/>
                          <a:latin typeface="Arial" panose="020B0604020202020204" pitchFamily="34" charset="0"/>
                          <a:ea typeface="Calibri" panose="020F0502020204030204" pitchFamily="34" charset="0"/>
                          <a:cs typeface="Arial" panose="020B0604020202020204" pitchFamily="34" charset="0"/>
                        </a:rPr>
                        <a:t>Verona</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nSpc>
                          <a:spcPct val="115000"/>
                        </a:lnSpc>
                        <a:spcBef>
                          <a:spcPts val="100"/>
                        </a:spcBef>
                        <a:spcAft>
                          <a:spcPts val="100"/>
                        </a:spcAft>
                      </a:pPr>
                      <a:r>
                        <a:rPr lang="it-IT" sz="1200" dirty="0">
                          <a:effectLst/>
                          <a:latin typeface="Arial" panose="020B0604020202020204" pitchFamily="34" charset="0"/>
                          <a:ea typeface="Calibri" panose="020F0502020204030204" pitchFamily="34" charset="0"/>
                          <a:cs typeface="Arial" panose="020B0604020202020204" pitchFamily="34" charset="0"/>
                        </a:rPr>
                        <a:t>Università degli Studi di Verona</a:t>
                      </a:r>
                      <a:endParaRPr lang="de-DE"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nSpc>
                          <a:spcPct val="115000"/>
                        </a:lnSpc>
                        <a:spcBef>
                          <a:spcPts val="100"/>
                        </a:spcBef>
                        <a:spcAft>
                          <a:spcPts val="100"/>
                        </a:spcAft>
                      </a:pPr>
                      <a:r>
                        <a:rPr lang="de-DE" sz="1200" dirty="0">
                          <a:effectLst/>
                          <a:latin typeface="Arial" panose="020B0604020202020204" pitchFamily="34" charset="0"/>
                          <a:ea typeface="Calibri" panose="020F0502020204030204" pitchFamily="34" charset="0"/>
                          <a:cs typeface="Arial" panose="020B0604020202020204" pitchFamily="34" charset="0"/>
                        </a:rPr>
                        <a:t>2 Plätze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465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nSpc>
                          <a:spcPct val="115000"/>
                        </a:lnSpc>
                        <a:spcBef>
                          <a:spcPts val="100"/>
                        </a:spcBef>
                        <a:spcAft>
                          <a:spcPts val="100"/>
                        </a:spcAft>
                      </a:pPr>
                      <a:r>
                        <a:rPr lang="de-DE" sz="1200" b="1" dirty="0">
                          <a:effectLst/>
                          <a:latin typeface="Arial" panose="020B0604020202020204" pitchFamily="34" charset="0"/>
                          <a:ea typeface="Calibri" panose="020F0502020204030204" pitchFamily="34" charset="0"/>
                          <a:cs typeface="Arial" panose="020B0604020202020204" pitchFamily="34" charset="0"/>
                        </a:rPr>
                        <a:t>Parma</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nSpc>
                          <a:spcPct val="115000"/>
                        </a:lnSpc>
                        <a:spcBef>
                          <a:spcPts val="100"/>
                        </a:spcBef>
                        <a:spcAft>
                          <a:spcPts val="100"/>
                        </a:spcAft>
                      </a:pPr>
                      <a:r>
                        <a:rPr lang="it-IT" sz="1200" u="none" dirty="0">
                          <a:effectLst/>
                          <a:latin typeface="Arial" panose="020B0604020202020204" pitchFamily="34" charset="0"/>
                          <a:ea typeface="Calibri" panose="020F0502020204030204" pitchFamily="34" charset="0"/>
                          <a:cs typeface="Arial" panose="020B0604020202020204" pitchFamily="34" charset="0"/>
                        </a:rPr>
                        <a:t>Università degli Studi di Parma</a:t>
                      </a:r>
                      <a:endParaRPr lang="de-DE" sz="1200" u="none"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0340">
                        <a:lnSpc>
                          <a:spcPct val="115000"/>
                        </a:lnSpc>
                        <a:spcBef>
                          <a:spcPts val="100"/>
                        </a:spcBef>
                        <a:spcAft>
                          <a:spcPts val="100"/>
                        </a:spcAft>
                      </a:pPr>
                      <a:r>
                        <a:rPr lang="de-DE" sz="1200" dirty="0">
                          <a:effectLst/>
                          <a:latin typeface="Arial" panose="020B0604020202020204" pitchFamily="34" charset="0"/>
                          <a:ea typeface="Calibri" panose="020F0502020204030204" pitchFamily="34" charset="0"/>
                          <a:cs typeface="Arial" panose="020B0604020202020204" pitchFamily="34" charset="0"/>
                        </a:rPr>
                        <a:t>4 Plätze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9170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1600" y="1397000"/>
            <a:ext cx="8568000" cy="1073207"/>
          </a:xfrm>
        </p:spPr>
        <p:txBody>
          <a:bodyPr>
            <a:normAutofit/>
          </a:bodyPr>
          <a:lstStyle/>
          <a:p>
            <a:pPr algn="ctr"/>
            <a:r>
              <a:rPr lang="de-DE" dirty="0"/>
              <a:t>Für alle Erasmus-Verträge gilt…</a:t>
            </a:r>
          </a:p>
        </p:txBody>
      </p:sp>
      <p:sp>
        <p:nvSpPr>
          <p:cNvPr id="4" name="Rechteck 3"/>
          <p:cNvSpPr/>
          <p:nvPr/>
        </p:nvSpPr>
        <p:spPr>
          <a:xfrm>
            <a:off x="1470642" y="5248479"/>
            <a:ext cx="6389915" cy="1200329"/>
          </a:xfrm>
          <a:prstGeom prst="rect">
            <a:avLst/>
          </a:prstGeom>
        </p:spPr>
        <p:txBody>
          <a:bodyPr wrap="square">
            <a:spAutoFit/>
          </a:bodyPr>
          <a:lstStyle/>
          <a:p>
            <a:r>
              <a:rPr lang="de-DE" dirty="0">
                <a:solidFill>
                  <a:srgbClr val="000000"/>
                </a:solidFill>
                <a:latin typeface="Calibri" panose="020F0502020204030204" pitchFamily="34" charset="0"/>
                <a:ea typeface="Calibri" panose="020F0502020204030204" pitchFamily="34" charset="0"/>
              </a:rPr>
              <a:t>„Wir empfehlen Ihnen im Moment, von den bisher bekannten Partnern und Plätzen auszugehen und in allen Ausschreibungen und Nominierungen die Formulierung „unter Vorbehalt des Vertragsabschlusses“ zu nutzen.“</a:t>
            </a:r>
            <a:endParaRPr lang="de-DE" dirty="0"/>
          </a:p>
        </p:txBody>
      </p:sp>
      <p:sp>
        <p:nvSpPr>
          <p:cNvPr id="5" name="Textfeld 4"/>
          <p:cNvSpPr txBox="1"/>
          <p:nvPr/>
        </p:nvSpPr>
        <p:spPr>
          <a:xfrm>
            <a:off x="859971" y="2993571"/>
            <a:ext cx="7783286" cy="2031325"/>
          </a:xfrm>
          <a:prstGeom prst="rect">
            <a:avLst/>
          </a:prstGeom>
          <a:noFill/>
        </p:spPr>
        <p:txBody>
          <a:bodyPr wrap="square" rtlCol="0">
            <a:spAutoFit/>
          </a:bodyPr>
          <a:lstStyle/>
          <a:p>
            <a:r>
              <a:rPr lang="de-DE" dirty="0"/>
              <a:t>.. unter Vorbehalt des Vertragsabschlusses.</a:t>
            </a:r>
          </a:p>
          <a:p>
            <a:endParaRPr lang="de-DE" dirty="0"/>
          </a:p>
          <a:p>
            <a:r>
              <a:rPr lang="de-DE" dirty="0"/>
              <a:t>Hintergrund:  </a:t>
            </a:r>
          </a:p>
          <a:p>
            <a:pPr marL="285750" indent="-285750">
              <a:buFontTx/>
              <a:buChar char="-"/>
            </a:pPr>
            <a:r>
              <a:rPr lang="de-DE" dirty="0"/>
              <a:t>Ende der ersten Erasmus-Programmgeneration 2020/2021, Verträge müssen verlängert werden</a:t>
            </a:r>
          </a:p>
          <a:p>
            <a:pPr marL="285750" indent="-285750">
              <a:buFontTx/>
              <a:buChar char="-"/>
            </a:pPr>
            <a:r>
              <a:rPr lang="de-DE" dirty="0"/>
              <a:t>Verträge neu über „Erasmus </a:t>
            </a:r>
            <a:r>
              <a:rPr lang="de-DE" dirty="0" err="1"/>
              <a:t>without</a:t>
            </a:r>
            <a:r>
              <a:rPr lang="de-DE" dirty="0"/>
              <a:t> Papers“, Umstellung bedarf Zeit</a:t>
            </a:r>
          </a:p>
          <a:p>
            <a:pPr marL="285750" indent="-285750">
              <a:buFontTx/>
              <a:buChar char="-"/>
            </a:pPr>
            <a:r>
              <a:rPr lang="de-DE" dirty="0"/>
              <a:t>Es genügt wenn die Verträge bis Beginn Zyklus 2022/2023 stehen </a:t>
            </a:r>
          </a:p>
        </p:txBody>
      </p:sp>
    </p:spTree>
    <p:extLst>
      <p:ext uri="{BB962C8B-B14F-4D97-AF65-F5344CB8AC3E}">
        <p14:creationId xmlns:p14="http://schemas.microsoft.com/office/powerpoint/2010/main" val="855139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1848676" y="2164522"/>
            <a:ext cx="5999924" cy="538778"/>
          </a:xfrm>
          <a:prstGeom prst="roundRect">
            <a:avLst/>
          </a:prstGeom>
          <a:solidFill>
            <a:srgbClr val="8D1429"/>
          </a:solidFill>
          <a:ln>
            <a:solidFill>
              <a:srgbClr val="8D1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t>1) Bewerbung (Internationale Büro (IB))</a:t>
            </a:r>
          </a:p>
        </p:txBody>
      </p:sp>
      <p:sp>
        <p:nvSpPr>
          <p:cNvPr id="7" name="Abgerundetes Rechteck 6"/>
          <p:cNvSpPr/>
          <p:nvPr/>
        </p:nvSpPr>
        <p:spPr>
          <a:xfrm>
            <a:off x="1848676" y="4729364"/>
            <a:ext cx="5999924" cy="503036"/>
          </a:xfrm>
          <a:prstGeom prst="roundRect">
            <a:avLst/>
          </a:prstGeom>
          <a:solidFill>
            <a:srgbClr val="8D1429"/>
          </a:solidFill>
          <a:ln>
            <a:solidFill>
              <a:srgbClr val="8D1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t>4) Ihre Formelle Bewerbung an der Gastuniversität</a:t>
            </a:r>
          </a:p>
        </p:txBody>
      </p:sp>
      <p:sp>
        <p:nvSpPr>
          <p:cNvPr id="8" name="Abgerundetes Rechteck 7"/>
          <p:cNvSpPr/>
          <p:nvPr/>
        </p:nvSpPr>
        <p:spPr>
          <a:xfrm>
            <a:off x="1848675" y="3897100"/>
            <a:ext cx="5999925" cy="508414"/>
          </a:xfrm>
          <a:prstGeom prst="roundRect">
            <a:avLst/>
          </a:prstGeom>
          <a:solidFill>
            <a:srgbClr val="8D1429"/>
          </a:solidFill>
          <a:ln>
            <a:solidFill>
              <a:srgbClr val="8D1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t>3) Nominierung (IB)</a:t>
            </a:r>
          </a:p>
        </p:txBody>
      </p:sp>
      <p:sp>
        <p:nvSpPr>
          <p:cNvPr id="9" name="Abgerundetes Rechteck 8"/>
          <p:cNvSpPr/>
          <p:nvPr/>
        </p:nvSpPr>
        <p:spPr>
          <a:xfrm>
            <a:off x="1848676" y="3027150"/>
            <a:ext cx="5999924" cy="546100"/>
          </a:xfrm>
          <a:prstGeom prst="roundRect">
            <a:avLst/>
          </a:prstGeom>
          <a:solidFill>
            <a:srgbClr val="8D1429"/>
          </a:solidFill>
          <a:ln>
            <a:solidFill>
              <a:srgbClr val="8D1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t>2) Auswahlverfahren (International Büro (IB)) </a:t>
            </a:r>
          </a:p>
        </p:txBody>
      </p:sp>
      <p:sp>
        <p:nvSpPr>
          <p:cNvPr id="10" name="Textfeld 9"/>
          <p:cNvSpPr txBox="1"/>
          <p:nvPr/>
        </p:nvSpPr>
        <p:spPr>
          <a:xfrm>
            <a:off x="833170" y="1350926"/>
            <a:ext cx="4038600" cy="461665"/>
          </a:xfrm>
          <a:prstGeom prst="rect">
            <a:avLst/>
          </a:prstGeom>
          <a:noFill/>
        </p:spPr>
        <p:txBody>
          <a:bodyPr wrap="square" rtlCol="0">
            <a:spAutoFit/>
          </a:bodyPr>
          <a:lstStyle/>
          <a:p>
            <a:r>
              <a:rPr lang="de-DE" sz="2400" b="1" dirty="0"/>
              <a:t>Ihr Weg ins Ausland….</a:t>
            </a:r>
          </a:p>
        </p:txBody>
      </p:sp>
      <p:sp>
        <p:nvSpPr>
          <p:cNvPr id="11" name="Abgerundetes Rechteck 10"/>
          <p:cNvSpPr/>
          <p:nvPr/>
        </p:nvSpPr>
        <p:spPr>
          <a:xfrm>
            <a:off x="1848676" y="5556250"/>
            <a:ext cx="5999924" cy="546100"/>
          </a:xfrm>
          <a:prstGeom prst="roundRect">
            <a:avLst/>
          </a:prstGeom>
          <a:solidFill>
            <a:srgbClr val="8D1429"/>
          </a:solidFill>
          <a:ln>
            <a:solidFill>
              <a:srgbClr val="8D1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t>5) Annahme durch Gastuniversität</a:t>
            </a:r>
          </a:p>
        </p:txBody>
      </p:sp>
    </p:spTree>
    <p:extLst>
      <p:ext uri="{BB962C8B-B14F-4D97-AF65-F5344CB8AC3E}">
        <p14:creationId xmlns:p14="http://schemas.microsoft.com/office/powerpoint/2010/main" val="3004402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60388" y="1287959"/>
            <a:ext cx="8340725" cy="4691657"/>
          </a:xfrm>
        </p:spPr>
      </p:pic>
      <p:pic>
        <p:nvPicPr>
          <p:cNvPr id="3"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849" y="257463"/>
            <a:ext cx="2978010" cy="806450"/>
          </a:xfrm>
          <a:prstGeom prst="rect">
            <a:avLst/>
          </a:prstGeom>
        </p:spPr>
      </p:pic>
    </p:spTree>
    <p:extLst>
      <p:ext uri="{BB962C8B-B14F-4D97-AF65-F5344CB8AC3E}">
        <p14:creationId xmlns:p14="http://schemas.microsoft.com/office/powerpoint/2010/main" val="181138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60388" y="1287959"/>
            <a:ext cx="8340725" cy="4691657"/>
          </a:xfrm>
        </p:spPr>
      </p:pic>
      <p:pic>
        <p:nvPicPr>
          <p:cNvPr id="3"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849" y="228279"/>
            <a:ext cx="2978010" cy="806450"/>
          </a:xfrm>
          <a:prstGeom prst="rect">
            <a:avLst/>
          </a:prstGeom>
        </p:spPr>
      </p:pic>
    </p:spTree>
    <p:extLst>
      <p:ext uri="{BB962C8B-B14F-4D97-AF65-F5344CB8AC3E}">
        <p14:creationId xmlns:p14="http://schemas.microsoft.com/office/powerpoint/2010/main" val="1991557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60388" y="1287959"/>
            <a:ext cx="8340725" cy="4691657"/>
          </a:xfrm>
        </p:spPr>
      </p:pic>
      <p:pic>
        <p:nvPicPr>
          <p:cNvPr id="3"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849" y="228279"/>
            <a:ext cx="2978010" cy="806450"/>
          </a:xfrm>
          <a:prstGeom prst="rect">
            <a:avLst/>
          </a:prstGeom>
        </p:spPr>
      </p:pic>
    </p:spTree>
    <p:extLst>
      <p:ext uri="{BB962C8B-B14F-4D97-AF65-F5344CB8AC3E}">
        <p14:creationId xmlns:p14="http://schemas.microsoft.com/office/powerpoint/2010/main" val="1544277073"/>
      </p:ext>
    </p:extLst>
  </p:cSld>
  <p:clrMapOvr>
    <a:masterClrMapping/>
  </p:clrMapOvr>
</p:sld>
</file>

<file path=ppt/theme/theme1.xml><?xml version="1.0" encoding="utf-8"?>
<a:theme xmlns:a="http://schemas.openxmlformats.org/drawingml/2006/main" name="Titelfolienmast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U">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haltsseit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U">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692</Words>
  <Application>Microsoft Macintosh PowerPoint</Application>
  <PresentationFormat>Bildschirmpräsentation (4:3)</PresentationFormat>
  <Paragraphs>127</Paragraphs>
  <Slides>12</Slides>
  <Notes>12</Notes>
  <HiddenSlides>0</HiddenSlides>
  <MMClips>0</MMClips>
  <ScaleCrop>false</ScaleCrop>
  <HeadingPairs>
    <vt:vector size="6" baseType="variant">
      <vt:variant>
        <vt:lpstr>Verwendete Schriftarten</vt:lpstr>
      </vt:variant>
      <vt:variant>
        <vt:i4>2</vt:i4>
      </vt:variant>
      <vt:variant>
        <vt:lpstr>Design</vt:lpstr>
      </vt:variant>
      <vt:variant>
        <vt:i4>2</vt:i4>
      </vt:variant>
      <vt:variant>
        <vt:lpstr>Folientitel</vt:lpstr>
      </vt:variant>
      <vt:variant>
        <vt:i4>12</vt:i4>
      </vt:variant>
    </vt:vector>
  </HeadingPairs>
  <TitlesOfParts>
    <vt:vector size="16" baseType="lpstr">
      <vt:lpstr>Arial</vt:lpstr>
      <vt:lpstr>Calibri</vt:lpstr>
      <vt:lpstr>Titelfolienmaster</vt:lpstr>
      <vt:lpstr>Inhaltsseite</vt:lpstr>
      <vt:lpstr> Studium in Spanien, Portugal, Italien und Lateinamerika   </vt:lpstr>
      <vt:lpstr> Unsere Partneruniversitäten im Überblick: </vt:lpstr>
      <vt:lpstr> Partneruniversitäten in Spanien und Portugal</vt:lpstr>
      <vt:lpstr> Partneruniversitäten in Italien</vt:lpstr>
      <vt:lpstr>Für alle Erasmus-Verträge gilt…</vt:lpstr>
      <vt:lpstr>PowerPoint-Präsentation</vt:lpstr>
      <vt:lpstr>PowerPoint-Präsentation</vt:lpstr>
      <vt:lpstr>PowerPoint-Präsentation</vt:lpstr>
      <vt:lpstr>PowerPoint-Präsentation</vt:lpstr>
      <vt:lpstr>PowerPoint-Präsentation</vt:lpstr>
      <vt:lpstr>PowerPoint-Präsentation</vt:lpstr>
      <vt:lpstr> UPO (Sevilla / Spanien)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FAU</dc:creator>
  <cp:lastModifiedBy>Microsoft Office User</cp:lastModifiedBy>
  <cp:revision>681</cp:revision>
  <cp:lastPrinted>2021-11-09T10:55:38Z</cp:lastPrinted>
  <dcterms:created xsi:type="dcterms:W3CDTF">2014-02-08T08:57:37Z</dcterms:created>
  <dcterms:modified xsi:type="dcterms:W3CDTF">2022-11-08T11:03:07Z</dcterms:modified>
</cp:coreProperties>
</file>